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74" r:id="rId4"/>
    <p:sldId id="272" r:id="rId5"/>
    <p:sldId id="273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20B0604020202020204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Qy+whx/UHZoAAxPQixtcppBsp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0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5926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a35e3eda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15a35e3ed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64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a35e3eda8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5a35e3eda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432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a35e3eda8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5a35e3eda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097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5a35e3eda8_0_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3" name="Google Shape;413;g15a35e3eda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907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a35e3eda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15a35e3ed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484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une1973@yandex.ru" TargetMode="External"/><Relationship Id="rId4" Type="http://schemas.openxmlformats.org/officeDocument/2006/relationships/hyperlink" Target="mailto:violettatolmacheva94@g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g15a35e3eda8_0_0"/>
          <p:cNvGrpSpPr/>
          <p:nvPr/>
        </p:nvGrpSpPr>
        <p:grpSpPr>
          <a:xfrm>
            <a:off x="2196354" y="479402"/>
            <a:ext cx="7799298" cy="448846"/>
            <a:chOff x="2685840" y="431434"/>
            <a:chExt cx="9466316" cy="544782"/>
          </a:xfrm>
        </p:grpSpPr>
        <p:pic>
          <p:nvPicPr>
            <p:cNvPr id="89" name="Google Shape;89;g15a35e3eda8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44836" y="494756"/>
              <a:ext cx="2207320" cy="4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g15a35e3eda8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7069" y="478163"/>
              <a:ext cx="1446891" cy="451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g15a35e3eda8_0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52634" y="494756"/>
              <a:ext cx="1453527" cy="418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g15a35e3eda8_0_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90358" y="504712"/>
              <a:ext cx="1938038" cy="398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g15a35e3eda8_0_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685840" y="431434"/>
              <a:ext cx="665845" cy="5447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g15a35e3eda8_0_0"/>
          <p:cNvSpPr txBox="1"/>
          <p:nvPr/>
        </p:nvSpPr>
        <p:spPr>
          <a:xfrm>
            <a:off x="819394" y="5025896"/>
            <a:ext cx="3851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800" dirty="0" smtClean="0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Центральная городская библиотека МБУК «ЦБС» Находкинского городского округа</a:t>
            </a:r>
            <a:endParaRPr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g15a35e3eda8_0_0"/>
          <p:cNvSpPr txBox="1"/>
          <p:nvPr/>
        </p:nvSpPr>
        <p:spPr>
          <a:xfrm>
            <a:off x="5362826" y="6070050"/>
            <a:ext cx="1371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300" b="0" i="0" u="none" strike="noStrike" cap="none" dirty="0" smtClean="0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37" y="3068960"/>
            <a:ext cx="6134005" cy="13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87" y="1840686"/>
            <a:ext cx="4656978" cy="74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11;g15a35e3eda8_0_104"/>
          <p:cNvSpPr txBox="1"/>
          <p:nvPr/>
        </p:nvSpPr>
        <p:spPr>
          <a:xfrm>
            <a:off x="891361" y="1772816"/>
            <a:ext cx="10729192" cy="469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15000"/>
              </a:lnSpc>
              <a:buSzPts val="1900"/>
            </a:pPr>
            <a:r>
              <a:rPr lang="ru-RU" sz="2000" dirty="0" smtClean="0"/>
              <a:t>ЦЕЛЬ. Сформировать </a:t>
            </a:r>
            <a:r>
              <a:rPr lang="ru-RU" sz="2000" dirty="0"/>
              <a:t>на площадке Центральной библиотеки сообщество креативной молодёжи с целью создания </a:t>
            </a:r>
            <a:r>
              <a:rPr lang="ru-RU" sz="2000" dirty="0" smtClean="0"/>
              <a:t>качественного творческого контента, связанного с городом Находкой.</a:t>
            </a:r>
          </a:p>
          <a:p>
            <a:pPr lvl="0" algn="just">
              <a:lnSpc>
                <a:spcPct val="115000"/>
              </a:lnSpc>
              <a:buSzPts val="1900"/>
            </a:pPr>
            <a:endParaRPr lang="ru-RU" sz="2000" dirty="0" smtClean="0"/>
          </a:p>
          <a:p>
            <a:pPr lvl="0" algn="just">
              <a:lnSpc>
                <a:spcPct val="115000"/>
              </a:lnSpc>
              <a:buSzPts val="1900"/>
            </a:pPr>
            <a:r>
              <a:rPr lang="ru-RU" sz="2000" dirty="0" smtClean="0"/>
              <a:t>ЗАДАЧИ:</a:t>
            </a:r>
          </a:p>
          <a:p>
            <a:pPr algn="just">
              <a:lnSpc>
                <a:spcPct val="115000"/>
              </a:lnSpc>
              <a:buSzPts val="1900"/>
            </a:pPr>
            <a:r>
              <a:rPr lang="ru-RU" sz="2000" dirty="0"/>
              <a:t>Провести обучающие занятия и </a:t>
            </a:r>
            <a:r>
              <a:rPr lang="ru-RU" sz="2000" dirty="0" smtClean="0"/>
              <a:t>мастер-классы, по направлению «Новые медиа», для </a:t>
            </a:r>
            <a:r>
              <a:rPr lang="ru-RU" sz="2000" dirty="0"/>
              <a:t>участников проекта с приглашением </a:t>
            </a:r>
            <a:r>
              <a:rPr lang="ru-RU" sz="2000" dirty="0" smtClean="0"/>
              <a:t>специалистов.  </a:t>
            </a:r>
          </a:p>
          <a:p>
            <a:pPr algn="just">
              <a:lnSpc>
                <a:spcPct val="115000"/>
              </a:lnSpc>
              <a:buSzPts val="1900"/>
            </a:pPr>
            <a:r>
              <a:rPr lang="ru-RU" sz="2000" dirty="0" smtClean="0"/>
              <a:t>Записать серию:</a:t>
            </a:r>
          </a:p>
          <a:p>
            <a:pPr marL="342900" indent="-342900" algn="just">
              <a:lnSpc>
                <a:spcPct val="115000"/>
              </a:lnSpc>
              <a:buSzPts val="1900"/>
              <a:buFontTx/>
              <a:buChar char="-"/>
            </a:pPr>
            <a:r>
              <a:rPr lang="ru-RU" sz="2000" dirty="0" smtClean="0"/>
              <a:t>тематических репортажей в формате «Было – Стало». Интересная </a:t>
            </a:r>
            <a:r>
              <a:rPr lang="ru-RU" sz="2000" dirty="0"/>
              <a:t>подача истории города, через </a:t>
            </a:r>
            <a:r>
              <a:rPr lang="ru-RU" sz="2000" dirty="0" smtClean="0"/>
              <a:t>архитектуру;</a:t>
            </a:r>
          </a:p>
          <a:p>
            <a:pPr marL="342900" indent="-342900" algn="just">
              <a:lnSpc>
                <a:spcPct val="115000"/>
              </a:lnSpc>
              <a:buSzPts val="1900"/>
              <a:buFontTx/>
              <a:buChar char="-"/>
            </a:pPr>
            <a:r>
              <a:rPr lang="ru-RU" sz="2000" dirty="0" smtClean="0"/>
              <a:t>литературных </a:t>
            </a:r>
            <a:r>
              <a:rPr lang="ru-RU" sz="2000" dirty="0" err="1" smtClean="0"/>
              <a:t>подкастов</a:t>
            </a:r>
            <a:r>
              <a:rPr lang="ru-RU" sz="2000" dirty="0" smtClean="0"/>
              <a:t> «Современная литература», в том числе находкинских писателей и поэтов;</a:t>
            </a:r>
          </a:p>
          <a:p>
            <a:pPr marL="342900" indent="-342900" algn="just">
              <a:lnSpc>
                <a:spcPct val="115000"/>
              </a:lnSpc>
              <a:buSzPts val="1900"/>
              <a:buFontTx/>
              <a:buChar char="-"/>
            </a:pPr>
            <a:r>
              <a:rPr lang="ru-RU" sz="2000" dirty="0" smtClean="0"/>
              <a:t>аудиокниг приморских авторов.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424" y="548680"/>
            <a:ext cx="108732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SzPts val="1900"/>
            </a:pPr>
            <a:r>
              <a:rPr lang="ru-RU" sz="2000" dirty="0" smtClean="0"/>
              <a:t>ЦЕЛЕВАЯ АУДИТОРИЯ – </a:t>
            </a:r>
            <a:r>
              <a:rPr lang="ru-RU" sz="2000" dirty="0"/>
              <a:t>учащиеся старших классов и студенты средних учебных заведений (14-20 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5a35e3eda8_0_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13" y="2369412"/>
            <a:ext cx="2674596" cy="2197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15a35e3eda8_0_87"/>
          <p:cNvCxnSpPr/>
          <p:nvPr/>
        </p:nvCxnSpPr>
        <p:spPr>
          <a:xfrm>
            <a:off x="2054534" y="4419726"/>
            <a:ext cx="0" cy="573300"/>
          </a:xfrm>
          <a:prstGeom prst="straightConnector1">
            <a:avLst/>
          </a:prstGeom>
          <a:noFill/>
          <a:ln w="19050" cap="flat" cmpd="sng">
            <a:solidFill>
              <a:srgbClr val="F75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g15a35e3eda8_0_87"/>
          <p:cNvCxnSpPr/>
          <p:nvPr/>
        </p:nvCxnSpPr>
        <p:spPr>
          <a:xfrm>
            <a:off x="2054534" y="4992814"/>
            <a:ext cx="2382300" cy="0"/>
          </a:xfrm>
          <a:prstGeom prst="straightConnector1">
            <a:avLst/>
          </a:prstGeom>
          <a:noFill/>
          <a:ln w="19050" cap="flat" cmpd="sng">
            <a:solidFill>
              <a:srgbClr val="F75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g15a35e3eda8_0_87"/>
          <p:cNvCxnSpPr/>
          <p:nvPr/>
        </p:nvCxnSpPr>
        <p:spPr>
          <a:xfrm>
            <a:off x="4436879" y="1889551"/>
            <a:ext cx="0" cy="3103200"/>
          </a:xfrm>
          <a:prstGeom prst="straightConnector1">
            <a:avLst/>
          </a:prstGeom>
          <a:noFill/>
          <a:ln w="19050" cap="flat" cmpd="sng">
            <a:solidFill>
              <a:srgbClr val="F75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g15a35e3eda8_0_87"/>
          <p:cNvSpPr/>
          <p:nvPr/>
        </p:nvSpPr>
        <p:spPr>
          <a:xfrm>
            <a:off x="4402377" y="1889550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5a35e3eda8_0_87"/>
          <p:cNvSpPr/>
          <p:nvPr/>
        </p:nvSpPr>
        <p:spPr>
          <a:xfrm>
            <a:off x="4402991" y="3460244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5a35e3eda8_0_87"/>
          <p:cNvSpPr txBox="1"/>
          <p:nvPr/>
        </p:nvSpPr>
        <p:spPr>
          <a:xfrm>
            <a:off x="754413" y="592556"/>
            <a:ext cx="10017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100" b="1" i="0" u="none" strike="noStrike" cap="none" dirty="0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2.1 </a:t>
            </a:r>
            <a:r>
              <a:rPr lang="ru-RU" sz="3100" b="1" i="0" u="none" strike="noStrike" cap="none" dirty="0" smtClean="0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Партнеры</a:t>
            </a:r>
            <a:endParaRPr sz="3100" b="0" i="0" u="none" strike="noStrike" cap="none" dirty="0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15a35e3eda8_0_87"/>
          <p:cNvSpPr/>
          <p:nvPr/>
        </p:nvSpPr>
        <p:spPr>
          <a:xfrm>
            <a:off x="4402391" y="4957269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5a35e3eda8_0_87"/>
          <p:cNvSpPr txBox="1"/>
          <p:nvPr/>
        </p:nvSpPr>
        <p:spPr>
          <a:xfrm>
            <a:off x="4731851" y="756958"/>
            <a:ext cx="419372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300" b="1" dirty="0" smtClean="0">
                <a:solidFill>
                  <a:srgbClr val="F75000"/>
                </a:solidFill>
                <a:latin typeface="Calibri"/>
                <a:sym typeface="Calibri"/>
              </a:rPr>
              <a:t>Российский союз молодежи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5a35e3eda8_0_87"/>
          <p:cNvSpPr txBox="1"/>
          <p:nvPr/>
        </p:nvSpPr>
        <p:spPr>
          <a:xfrm>
            <a:off x="4717886" y="2353383"/>
            <a:ext cx="6316108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300" b="1" dirty="0" smtClean="0">
                <a:solidFill>
                  <a:srgbClr val="F75000"/>
                </a:solidFill>
                <a:latin typeface="Calibri"/>
                <a:sym typeface="Calibri"/>
              </a:rPr>
              <a:t>Образовательный комплекс «Велес» 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5a35e3eda8_0_87"/>
          <p:cNvSpPr txBox="1"/>
          <p:nvPr/>
        </p:nvSpPr>
        <p:spPr>
          <a:xfrm>
            <a:off x="4732383" y="1232301"/>
            <a:ext cx="7275900" cy="9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Сфера: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общественное объединение</a:t>
            </a:r>
            <a:endParaRPr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Статус: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некоммерческая организация</a:t>
            </a:r>
            <a:endParaRPr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  <a:buSzPts val="1900"/>
            </a:pPr>
            <a:r>
              <a:rPr lang="ru-RU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сотрудничества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совместное участие в проектных школах,  тренингах;  создание серии видеорепортажей о Находке, в формате  «Было-Стало»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5a35e3eda8_0_87"/>
          <p:cNvSpPr txBox="1"/>
          <p:nvPr/>
        </p:nvSpPr>
        <p:spPr>
          <a:xfrm>
            <a:off x="4787283" y="2801954"/>
            <a:ext cx="7166100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Сфера: 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театральная студия, актерское мастерство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Статус: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 развития детей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  <a:buSzPts val="1900"/>
            </a:pP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сотрудничества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совместные мероприятия, лекции, мастер-классы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00;g15a35e3eda8_0_104"/>
          <p:cNvSpPr txBox="1"/>
          <p:nvPr/>
        </p:nvSpPr>
        <p:spPr>
          <a:xfrm>
            <a:off x="4795655" y="3717032"/>
            <a:ext cx="6645600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300" b="1" dirty="0" smtClean="0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АНО «МЕДИА ДОМ» </a:t>
            </a:r>
            <a:endParaRPr sz="2300" b="1" i="0" u="none" strike="noStrike" cap="none" dirty="0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11;g15a35e3eda8_0_104"/>
          <p:cNvSpPr txBox="1"/>
          <p:nvPr/>
        </p:nvSpPr>
        <p:spPr>
          <a:xfrm>
            <a:off x="4835783" y="4163268"/>
            <a:ext cx="7201500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Сфера: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медиа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Статус: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некоммерческая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организация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  <a:buSzPts val="1900"/>
            </a:pP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</a:t>
            </a:r>
            <a:r>
              <a:rPr lang="ru-RU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сотрудничества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предоставление 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консультаций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желающим 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снимать кино в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городе;</a:t>
            </a:r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  <a:buSzPts val="1900"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киношколы для обучения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молодежи в 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формате мастер-классов и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курсов; организация 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профильных конкурсов,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выставок 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фестивалей 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5" name="Google Shape;415;g15a35e3eda8_0_311"/>
          <p:cNvCxnSpPr/>
          <p:nvPr/>
        </p:nvCxnSpPr>
        <p:spPr>
          <a:xfrm>
            <a:off x="6089850" y="74100"/>
            <a:ext cx="12300" cy="6710100"/>
          </a:xfrm>
          <a:prstGeom prst="straightConnector1">
            <a:avLst/>
          </a:prstGeom>
          <a:noFill/>
          <a:ln w="9525" cap="flat" cmpd="sng">
            <a:solidFill>
              <a:srgbClr val="F05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g15a35e3eda8_0_311"/>
          <p:cNvCxnSpPr/>
          <p:nvPr/>
        </p:nvCxnSpPr>
        <p:spPr>
          <a:xfrm>
            <a:off x="152400" y="3410400"/>
            <a:ext cx="11887200" cy="37200"/>
          </a:xfrm>
          <a:prstGeom prst="straightConnector1">
            <a:avLst/>
          </a:prstGeom>
          <a:noFill/>
          <a:ln w="9525" cap="flat" cmpd="sng">
            <a:solidFill>
              <a:srgbClr val="F05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g15a35e3eda8_0_311"/>
          <p:cNvSpPr txBox="1"/>
          <p:nvPr/>
        </p:nvSpPr>
        <p:spPr>
          <a:xfrm>
            <a:off x="301575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январь 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15a35e3eda8_0_311"/>
          <p:cNvSpPr txBox="1"/>
          <p:nvPr/>
        </p:nvSpPr>
        <p:spPr>
          <a:xfrm>
            <a:off x="2220700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февраль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15a35e3eda8_0_311"/>
          <p:cNvSpPr txBox="1"/>
          <p:nvPr/>
        </p:nvSpPr>
        <p:spPr>
          <a:xfrm>
            <a:off x="4155275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март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15a35e3eda8_0_311"/>
          <p:cNvSpPr/>
          <p:nvPr/>
        </p:nvSpPr>
        <p:spPr>
          <a:xfrm>
            <a:off x="6287700" y="4896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Встреча-импровизация «Как создать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аудиоспектакль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по ролям» </a:t>
            </a:r>
            <a:endParaRPr lang="ru-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кого: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Творческая молодежь города</a:t>
            </a:r>
          </a:p>
          <a:p>
            <a:pPr>
              <a:buSzPts val="1200"/>
            </a:pPr>
            <a:r>
              <a:rPr lang="ru-RU" sz="1200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</a:p>
          <a:p>
            <a:pPr lvl="0">
              <a:buSzPts val="1200"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Научиться  основам  </a:t>
            </a:r>
            <a:r>
              <a:rPr lang="ru-RU" sz="1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актерскогочтения</a:t>
            </a:r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 «Велес»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15a35e3eda8_0_311"/>
          <p:cNvSpPr/>
          <p:nvPr/>
        </p:nvSpPr>
        <p:spPr>
          <a:xfrm>
            <a:off x="8206825" y="4580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endParaRPr lang="ru-RU" sz="1200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</a:p>
          <a:p>
            <a:pPr>
              <a:buSzPts val="1200"/>
            </a:pP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Брейнсторминг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(мозговой штурм) «Диалоги о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подкастах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. Создание качественных текстов»</a:t>
            </a:r>
          </a:p>
          <a:p>
            <a:pPr lvl="0">
              <a:buSzPts val="1200"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кого: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Участники  проекта «Находка 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»</a:t>
            </a:r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</a:p>
          <a:p>
            <a:pPr>
              <a:buSzPts val="1200"/>
            </a:pP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Литературная мастерская «Мастер текста»</a:t>
            </a:r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200"/>
            </a:pPr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15a35e3eda8_0_311"/>
          <p:cNvSpPr/>
          <p:nvPr/>
        </p:nvSpPr>
        <p:spPr>
          <a:xfrm>
            <a:off x="10156850" y="4580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Цифровой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сторителлинг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— рассказывание историй с помощью 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онлайн-сервисов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Блогеры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Научиться  основам  озвучки книг</a:t>
            </a:r>
            <a:endParaRPr sz="12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</a:p>
          <a:p>
            <a:pPr>
              <a:buSzPts val="1200"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 «Велес»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5a35e3eda8_0_311"/>
          <p:cNvSpPr txBox="1"/>
          <p:nvPr/>
        </p:nvSpPr>
        <p:spPr>
          <a:xfrm>
            <a:off x="6318600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апрель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5a35e3eda8_0_311"/>
          <p:cNvSpPr txBox="1"/>
          <p:nvPr/>
        </p:nvSpPr>
        <p:spPr>
          <a:xfrm>
            <a:off x="8237725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 smtClean="0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май</a:t>
            </a:r>
            <a:endParaRPr sz="1500" b="1" i="0" u="none" strike="noStrike" cap="none" dirty="0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5a35e3eda8_0_311"/>
          <p:cNvSpPr txBox="1"/>
          <p:nvPr/>
        </p:nvSpPr>
        <p:spPr>
          <a:xfrm>
            <a:off x="10172300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июнь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15a35e3eda8_0_311"/>
          <p:cNvSpPr/>
          <p:nvPr/>
        </p:nvSpPr>
        <p:spPr>
          <a:xfrm>
            <a:off x="2096202" y="39858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Интерактивный тренинг «Голос и речь: от ремесла к мастерству» </a:t>
            </a:r>
            <a:endParaRPr sz="12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кого: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Творческая молодежь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Освоение профессии диктор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</a:t>
            </a: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Театральная студия «Жарки»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15a35e3eda8_0_311"/>
          <p:cNvSpPr/>
          <p:nvPr/>
        </p:nvSpPr>
        <p:spPr>
          <a:xfrm>
            <a:off x="132256" y="39542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Воркшоп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«Монтаж в программе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Audacity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от А до Я»</a:t>
            </a:r>
            <a:endParaRPr sz="12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кого: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Участники  проекта «Находка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»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Научить работе с аудиозаписями (монтаж)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АНО «Медиа Дом»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15a35e3eda8_0_311"/>
          <p:cNvSpPr/>
          <p:nvPr/>
        </p:nvSpPr>
        <p:spPr>
          <a:xfrm>
            <a:off x="4135975" y="39542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Занятие-практикум «Запись аудиокниг. Краеведческий контент»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Участники  проекта «Находка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»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Формирование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навыков 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чтения текста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Приморский колледж искусств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15a35e3eda8_0_311"/>
          <p:cNvSpPr txBox="1"/>
          <p:nvPr/>
        </p:nvSpPr>
        <p:spPr>
          <a:xfrm>
            <a:off x="297725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июль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15a35e3eda8_0_311"/>
          <p:cNvSpPr txBox="1"/>
          <p:nvPr/>
        </p:nvSpPr>
        <p:spPr>
          <a:xfrm>
            <a:off x="2189800" y="3577866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август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15a35e3eda8_0_311"/>
          <p:cNvSpPr txBox="1"/>
          <p:nvPr/>
        </p:nvSpPr>
        <p:spPr>
          <a:xfrm>
            <a:off x="4151425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сентябрь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15a35e3eda8_0_311"/>
          <p:cNvSpPr/>
          <p:nvPr/>
        </p:nvSpPr>
        <p:spPr>
          <a:xfrm>
            <a:off x="6268325" y="39542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Творческий 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микс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«Точка вдохновения. Спектакль в наушниках» 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Участники  проекта «Находка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»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Основы создания </a:t>
            </a:r>
            <a:r>
              <a:rPr lang="ru-RU" sz="1200" dirty="0" err="1" smtClean="0">
                <a:latin typeface="Calibri"/>
                <a:ea typeface="Calibri"/>
                <a:cs typeface="Calibri"/>
                <a:sym typeface="Calibri"/>
              </a:rPr>
              <a:t>аудиоспектакля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</a:t>
            </a: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>
              <a:buSzPts val="1200"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АНО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«Медиа Дом»</a:t>
            </a:r>
          </a:p>
          <a:p>
            <a:pPr lvl="0">
              <a:buSzPts val="1200"/>
            </a:pPr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15a35e3eda8_0_311"/>
          <p:cNvSpPr/>
          <p:nvPr/>
        </p:nvSpPr>
        <p:spPr>
          <a:xfrm>
            <a:off x="8175925" y="3936387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Практикум «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Мобилография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Мультиформатная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мастерская в твоём смартфоне»</a:t>
            </a:r>
            <a:endParaRPr sz="12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кого: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Участников </a:t>
            </a:r>
            <a:r>
              <a:rPr lang="ru-RU" sz="1200" dirty="0" err="1" smtClean="0">
                <a:latin typeface="Calibri"/>
                <a:ea typeface="Calibri"/>
                <a:cs typeface="Calibri"/>
                <a:sym typeface="Calibri"/>
              </a:rPr>
              <a:t>мультстудии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 «ЮЛА»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Привлечь к проекту «Гений места» новых участников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АНО «Медиа Дом»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15a35e3eda8_0_311"/>
          <p:cNvSpPr/>
          <p:nvPr/>
        </p:nvSpPr>
        <p:spPr>
          <a:xfrm>
            <a:off x="10160700" y="39542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Презентация творческих продуктов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медиастудии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 «Находка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»: «Сам себе творец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»</a:t>
            </a:r>
            <a:endParaRPr sz="12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Школы, партнеры проекта «Гений места»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Подвести итоги года, поделиться успехами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 smtClean="0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15a35e3eda8_0_311"/>
          <p:cNvSpPr txBox="1"/>
          <p:nvPr/>
        </p:nvSpPr>
        <p:spPr>
          <a:xfrm>
            <a:off x="6322450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октябрь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15a35e3eda8_0_311"/>
          <p:cNvSpPr txBox="1"/>
          <p:nvPr/>
        </p:nvSpPr>
        <p:spPr>
          <a:xfrm>
            <a:off x="8273026" y="3577866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ноябрь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15a35e3eda8_0_311"/>
          <p:cNvSpPr txBox="1"/>
          <p:nvPr/>
        </p:nvSpPr>
        <p:spPr>
          <a:xfrm>
            <a:off x="10176150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декабрь</a:t>
            </a:r>
            <a:endParaRPr sz="1500" b="1" i="0" u="none" strike="noStrike" cap="non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417;g15a35e3eda8_0_311"/>
          <p:cNvSpPr/>
          <p:nvPr/>
        </p:nvSpPr>
        <p:spPr>
          <a:xfrm>
            <a:off x="247450" y="4580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Медиа-ликбез «Особенности работы с речевыми синтезаторами для получения качественного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аудиотекста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sz="1200" b="0" i="0" u="none" strike="noStrike" cap="none" dirty="0" smtClean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Старшеклассники СОШ (10-11 </a:t>
            </a:r>
            <a:r>
              <a:rPr lang="ru-RU" sz="1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кл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, студенты)</a:t>
            </a:r>
          </a:p>
          <a:p>
            <a:pPr>
              <a:buSzPts val="1200"/>
            </a:pPr>
            <a:r>
              <a:rPr lang="ru-RU" sz="1200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АНО «Медиа Дом»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ru-RU" sz="12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18;g15a35e3eda8_0_311"/>
          <p:cNvSpPr/>
          <p:nvPr/>
        </p:nvSpPr>
        <p:spPr>
          <a:xfrm>
            <a:off x="2189800" y="4580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200"/>
            </a:pP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Информ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-лаборатория «Возможности GPT (искусственного интеллекта) для подготовки текста к озвучиванию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подкастов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кого: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Старшеклассники СОШ (10-11 </a:t>
            </a:r>
            <a:r>
              <a:rPr lang="ru-RU" sz="1200" dirty="0" err="1">
                <a:latin typeface="Calibri"/>
                <a:ea typeface="Calibri"/>
                <a:cs typeface="Calibri"/>
                <a:sym typeface="Calibri"/>
              </a:rPr>
              <a:t>кл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, студенты  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ВВГУ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АНО «Медиа Дом»</a:t>
            </a:r>
          </a:p>
        </p:txBody>
      </p:sp>
      <p:sp>
        <p:nvSpPr>
          <p:cNvPr id="30" name="Google Shape;419;g15a35e3eda8_0_311"/>
          <p:cNvSpPr/>
          <p:nvPr/>
        </p:nvSpPr>
        <p:spPr>
          <a:xfrm>
            <a:off x="4139825" y="458000"/>
            <a:ext cx="1787700" cy="27432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rgbClr val="F7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Открытый урок «Чтец уровня PRO. Как озвучить книгу онлайн»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кого: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Старшеклассники СОШ</a:t>
            </a:r>
          </a:p>
          <a:p>
            <a:pPr>
              <a:buSzPts val="1200"/>
            </a:pPr>
            <a:r>
              <a:rPr lang="ru-RU" sz="1200" dirty="0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</a:p>
          <a:p>
            <a:pPr lvl="0">
              <a:buSzPts val="1200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Научиться  основам  озвучки книг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</a:t>
            </a:r>
            <a:r>
              <a:rPr lang="ru-RU" sz="1200" b="0" i="0" u="none" strike="noStrike" cap="none" dirty="0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Театральная студия «Жарки»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5a35e3eda8_0_0"/>
          <p:cNvPicPr preferRelativeResize="0"/>
          <p:nvPr/>
        </p:nvPicPr>
        <p:blipFill rotWithShape="1">
          <a:blip r:embed="rId3">
            <a:alphaModFix/>
          </a:blip>
          <a:srcRect r="69868"/>
          <a:stretch/>
        </p:blipFill>
        <p:spPr>
          <a:xfrm>
            <a:off x="95182" y="260648"/>
            <a:ext cx="1380088" cy="9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5a35e3eda8_0_0"/>
          <p:cNvSpPr txBox="1"/>
          <p:nvPr/>
        </p:nvSpPr>
        <p:spPr>
          <a:xfrm>
            <a:off x="5362826" y="6070050"/>
            <a:ext cx="1371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300" b="0" i="0" u="none" strike="noStrike" cap="none" dirty="0" smtClean="0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270" y="1412776"/>
            <a:ext cx="9937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Воронкина</a:t>
            </a:r>
            <a:r>
              <a:rPr lang="ru-RU" sz="2000" dirty="0" smtClean="0"/>
              <a:t> Наталья Юрьевна</a:t>
            </a:r>
          </a:p>
          <a:p>
            <a:r>
              <a:rPr lang="ru-RU" sz="2000" dirty="0" smtClean="0"/>
              <a:t>Тел.: +79146515985</a:t>
            </a:r>
          </a:p>
          <a:p>
            <a:r>
              <a:rPr lang="ru-RU" sz="2000" dirty="0" err="1" smtClean="0"/>
              <a:t>Эл.адрес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4"/>
              </a:rPr>
              <a:t>violettatolmacheva94@gmail.ru</a:t>
            </a:r>
            <a:endParaRPr lang="ru-RU" sz="2000" dirty="0" smtClean="0"/>
          </a:p>
          <a:p>
            <a:r>
              <a:rPr lang="ru-RU" sz="2000" dirty="0" smtClean="0"/>
              <a:t>(общее руководство)</a:t>
            </a:r>
          </a:p>
          <a:p>
            <a:endParaRPr lang="ru-RU" sz="2000" dirty="0" smtClean="0"/>
          </a:p>
          <a:p>
            <a:r>
              <a:rPr lang="ru-RU" sz="2000" dirty="0" smtClean="0"/>
              <a:t>Мордовской Денис </a:t>
            </a:r>
          </a:p>
          <a:p>
            <a:r>
              <a:rPr lang="ru-RU" sz="2000" dirty="0" smtClean="0"/>
              <a:t>Тел: +79143427441</a:t>
            </a:r>
          </a:p>
          <a:p>
            <a:r>
              <a:rPr lang="ru-RU" sz="2000" dirty="0" err="1" smtClean="0"/>
              <a:t>Эл.адрес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5"/>
              </a:rPr>
              <a:t>june1973@yandex.ru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(создание </a:t>
            </a:r>
            <a:r>
              <a:rPr lang="ru-RU" sz="2000" dirty="0" err="1" smtClean="0"/>
              <a:t>видеоконтента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5520" y="54696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РУКОВОДИТЕЛИ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1058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646</Words>
  <Application>Microsoft Office PowerPoint</Application>
  <PresentationFormat>Широкоэкранный</PresentationFormat>
  <Paragraphs>149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Montserrat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Гусев</dc:creator>
  <cp:lastModifiedBy>User</cp:lastModifiedBy>
  <cp:revision>113</cp:revision>
  <dcterms:created xsi:type="dcterms:W3CDTF">2022-01-19T09:23:24Z</dcterms:created>
  <dcterms:modified xsi:type="dcterms:W3CDTF">2024-03-15T09:54:00Z</dcterms:modified>
</cp:coreProperties>
</file>