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4" r:id="rId2"/>
    <p:sldId id="277" r:id="rId3"/>
    <p:sldId id="282" r:id="rId4"/>
    <p:sldId id="278" r:id="rId5"/>
    <p:sldId id="281" r:id="rId6"/>
    <p:sldId id="284" r:id="rId7"/>
    <p:sldId id="285" r:id="rId8"/>
    <p:sldId id="288" r:id="rId9"/>
    <p:sldId id="286" r:id="rId10"/>
    <p:sldId id="287" r:id="rId11"/>
    <p:sldId id="283" r:id="rId12"/>
    <p:sldId id="27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00" y="-10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405A9-2088-48E2-9F31-EE6437DB48F4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CE971-965A-4899-8478-E6509D2BB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65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959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25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818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18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43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16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51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06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4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E15C2-F496-4429-B145-6EC08B50E970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4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E15C2-F496-4429-B145-6EC08B50E970}" type="datetimeFigureOut">
              <a:rPr lang="ru-RU" smtClean="0"/>
              <a:t>22.01.2018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A4A3F-C165-4595-A216-FD0849BC9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85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36513" y="0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669558" y="2473196"/>
            <a:ext cx="7992888" cy="1938992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FuturaOrtoLt" panose="020B0202020204020303" pitchFamily="34" charset="-52"/>
              </a:rPr>
              <a:t>Реки и озёра нашего округа</a:t>
            </a:r>
            <a:endParaRPr lang="ru-RU" sz="6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FuturaOrtoLt" panose="020B0202020204020303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9912" y="6283190"/>
            <a:ext cx="216024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Находка,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3422" y="196527"/>
            <a:ext cx="5760641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бюджетное учреждение культуры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«Центральная библиотечная система»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Находкинского городского округа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Селезень и самка породы Мандарин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0"/>
          <a:stretch/>
        </p:blipFill>
        <p:spPr bwMode="auto">
          <a:xfrm>
            <a:off x="-5727" y="-1"/>
            <a:ext cx="9149134" cy="547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116632"/>
            <a:ext cx="424847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ksandraC" pitchFamily="50" charset="-52"/>
              </a:rPr>
              <a:t>Утка мандаринка: самец и                     самка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ksandraC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82" y="5473005"/>
            <a:ext cx="9127718" cy="138499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73038" algn="just"/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В последнее время на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озере Рица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появились утки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Мандаринки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. Самцы отличаются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ярким цветовым опереньем.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Занесены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Красную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книгу России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945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4541" y="0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4098" name="Picture 2" descr="http://idilesom.com/files/photos/places/b/59bdf8e44c7c5_15056222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1" y="0"/>
            <a:ext cx="918051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2113" y="225513"/>
            <a:ext cx="6333523" cy="64633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ksandraC" pitchFamily="50" charset="-52"/>
              </a:rPr>
              <a:t>Озеро </a:t>
            </a:r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ksandraC" pitchFamily="50" charset="-52"/>
              </a:rPr>
              <a:t>ЛИВАДИЙСКОЕ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ksandraC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1972" y="4273624"/>
            <a:ext cx="9175972" cy="3108543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0975"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Большое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пресноводное озеро рядом с побережьем  бухты Рифовая.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Связано с бухтой мелководной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перемычкой и по праву считается одной из главных туристических достопримечательностей посёлка Ливадии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/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солнечные дни в озере купаются; ловят карасей,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пеленгасов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змееголовов; катаются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катамаране, водном велосипеде, гидроцикле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3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36513" y="0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1090819" y="4509120"/>
            <a:ext cx="7081581" cy="2123658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accent3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leksandraC" pitchFamily="50" charset="-52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9088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36513" y="0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1547664" y="225514"/>
            <a:ext cx="6192688" cy="64633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ksandraC" pitchFamily="50" charset="-52"/>
              </a:rPr>
              <a:t>Река ПАРТИЗАНСКАЯ 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ksandraC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1169346"/>
            <a:ext cx="3888432" cy="5262979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0975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Вдоль Находкинского проспекта протекает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речка Каменка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когда-то глубоководная и чистая. Вытекает из озера Лебяжьего.    </a:t>
            </a:r>
          </a:p>
          <a:p>
            <a:pPr indent="180975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Каменка получила название от жителей деревни Американка за свое каменистое дно.</a:t>
            </a:r>
          </a:p>
          <a:p>
            <a:pPr indent="180975" algn="just"/>
            <a:endParaRPr lang="ru-RU" sz="2800" dirty="0"/>
          </a:p>
        </p:txBody>
      </p:sp>
      <p:pic>
        <p:nvPicPr>
          <p:cNvPr id="5" name="Picture 2" descr="G:\территория\Территория Находка фото\Гора Сестра\Гора Сестра 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5"/>
          <a:stretch/>
        </p:blipFill>
        <p:spPr bwMode="auto">
          <a:xfrm>
            <a:off x="20534" y="1304198"/>
            <a:ext cx="4861837" cy="430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26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36513" y="0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1457399" y="225513"/>
            <a:ext cx="6192688" cy="64633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ksandraC" pitchFamily="50" charset="-52"/>
              </a:rPr>
              <a:t>Река КАМЕНКА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ksandraC" pitchFamily="50" charset="-5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7441">
            <a:off x="354600" y="1818981"/>
            <a:ext cx="4608029" cy="353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82371" y="1169346"/>
            <a:ext cx="3977085" cy="4832092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0975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Вдоль Находкинского проспекта протекает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речка Каменка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когда-то глубоководная и чистая. Вытекает из озера Лебяжьего.    </a:t>
            </a:r>
          </a:p>
          <a:p>
            <a:pPr indent="180975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Каменка получила название от жителей деревни Американка за свое каменистое дно.</a:t>
            </a:r>
          </a:p>
          <a:p>
            <a:pPr indent="180975" algn="just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2953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Denis\Desktop\Воскобович\Новая папка\75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637" y="2895790"/>
            <a:ext cx="1225480" cy="135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35"/>
            <a:ext cx="9143999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225513"/>
            <a:ext cx="4320480" cy="64633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ksandraC" pitchFamily="50" charset="-52"/>
              </a:rPr>
              <a:t>Озеро </a:t>
            </a:r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ksandraC" pitchFamily="50" charset="-52"/>
              </a:rPr>
              <a:t>ЛЕБЯЖЬЕ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ksandraC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89" y="4611231"/>
            <a:ext cx="9132411" cy="2246769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0975"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основания сопки Лебединой есть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Лебяжье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180975"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переселенцы видели на его берегах множество уток, гусей и лебедей.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лет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нём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зимние кольцевые автогонки.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4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Гонки на озере Лебяжьем. Находка. 2015 год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88640"/>
            <a:ext cx="7672852" cy="62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7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зеро Лебяжь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972" cy="69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260648"/>
            <a:ext cx="7848872" cy="1200329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ksandraC" pitchFamily="50" charset="-52"/>
              </a:rPr>
              <a:t>Озеро </a:t>
            </a:r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ksandraC" pitchFamily="50" charset="-52"/>
              </a:rPr>
              <a:t>ЛЕБЕДИНОЕ, </a:t>
            </a:r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ksandraC" pitchFamily="50" charset="-52"/>
              </a:rPr>
              <a:t>в районе пляжа Золотари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ksandraC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2698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" r="19512"/>
          <a:stretch/>
        </p:blipFill>
        <p:spPr>
          <a:xfrm>
            <a:off x="-36513" y="0"/>
            <a:ext cx="9180513" cy="68853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0" name="Picture 2" descr="Солёное озеро в Находке (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50" y="1"/>
            <a:ext cx="917105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373216"/>
            <a:ext cx="9144000" cy="138499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0975"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ресное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озеро в центральной части города, в районе проспекта Мира, соединяется протокой с речкой Каменкой, впадает в залив Находка.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" t="36061" r="6786" b="6827"/>
          <a:stretch/>
        </p:blipFill>
        <p:spPr bwMode="auto">
          <a:xfrm>
            <a:off x="3934238" y="-3995"/>
            <a:ext cx="5209762" cy="2690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6513" y="1"/>
            <a:ext cx="3970751" cy="64633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ksandraC" pitchFamily="50" charset="-52"/>
              </a:rPr>
              <a:t>Озеро Солёное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ksandraC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0009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6513" y="1"/>
            <a:ext cx="9180513" cy="64633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ksandraC" pitchFamily="50" charset="-52"/>
              </a:rPr>
              <a:t>Ежегодная ёлка на озере Солёном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ksandraC" pitchFamily="50" charset="-52"/>
            </a:endParaRPr>
          </a:p>
        </p:txBody>
      </p:sp>
      <p:pic>
        <p:nvPicPr>
          <p:cNvPr id="6146" name="Picture 2" descr="http://www.nakhodka-city.ru/files/admnews/L0005289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" y="645709"/>
            <a:ext cx="9123465" cy="64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59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риморское озеро в Находке (фот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3" y="110875"/>
            <a:ext cx="7986942" cy="449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2523" y="135012"/>
            <a:ext cx="7986942" cy="646331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ksandraC" pitchFamily="50" charset="-52"/>
              </a:rPr>
              <a:t>Озеро Приморское (Рица)</a:t>
            </a:r>
            <a:endParaRPr lang="ru-RU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eksandraC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505" y="4609287"/>
            <a:ext cx="9127718" cy="2246769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3">
                  <a:lumMod val="40000"/>
                  <a:lumOff val="60000"/>
                  <a:alpha val="54000"/>
                </a:schemeClr>
              </a:gs>
              <a:gs pos="100000">
                <a:schemeClr val="accent3">
                  <a:lumMod val="20000"/>
                  <a:lumOff val="80000"/>
                  <a:alpha val="40000"/>
                </a:schemeClr>
              </a:gs>
            </a:gsLst>
            <a:lin ang="5400000" scaled="0"/>
          </a:gradFill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0975"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Это искусственный водоем, расположенный в районе пляжа Рица. Через небольшую протоку озеро соединено с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бухтой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Прозрачной.    Образовался искусственный водоём 4 июня 1967 года по инициативе первого директора Приморского судоремонтного завода Степана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Гейца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4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235</Words>
  <Application>Microsoft Office PowerPoint</Application>
  <PresentationFormat>Экран (4:3)</PresentationFormat>
  <Paragraphs>26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выкинул всего одну…</dc:title>
  <dc:creator>Denis</dc:creator>
  <cp:lastModifiedBy>Музей</cp:lastModifiedBy>
  <cp:revision>146</cp:revision>
  <dcterms:created xsi:type="dcterms:W3CDTF">2017-11-11T12:33:16Z</dcterms:created>
  <dcterms:modified xsi:type="dcterms:W3CDTF">2018-01-22T04:49:33Z</dcterms:modified>
</cp:coreProperties>
</file>