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9" r:id="rId15"/>
    <p:sldId id="270" r:id="rId16"/>
    <p:sldId id="271" r:id="rId17"/>
    <p:sldId id="272" r:id="rId18"/>
    <p:sldId id="274" r:id="rId19"/>
    <p:sldId id="273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3300"/>
    <a:srgbClr val="336600"/>
    <a:srgbClr val="3366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18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2DB8-D460-4210-A6A7-788A2110555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83C-90AB-4249-A47A-7A27DD27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2DB8-D460-4210-A6A7-788A2110555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83C-90AB-4249-A47A-7A27DD27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2DB8-D460-4210-A6A7-788A2110555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83C-90AB-4249-A47A-7A27DD2711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2DB8-D460-4210-A6A7-788A2110555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83C-90AB-4249-A47A-7A27DD271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2DB8-D460-4210-A6A7-788A2110555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83C-90AB-4249-A47A-7A27DD27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2DB8-D460-4210-A6A7-788A2110555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83C-90AB-4249-A47A-7A27DD271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2DB8-D460-4210-A6A7-788A2110555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83C-90AB-4249-A47A-7A27DD27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2DB8-D460-4210-A6A7-788A2110555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83C-90AB-4249-A47A-7A27DD27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2DB8-D460-4210-A6A7-788A2110555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83C-90AB-4249-A47A-7A27DD27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2DB8-D460-4210-A6A7-788A2110555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83C-90AB-4249-A47A-7A27DD271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2DB8-D460-4210-A6A7-788A2110555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83C-90AB-4249-A47A-7A27DD271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E642DB8-D460-4210-A6A7-788A2110555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B15B83C-90AB-4249-A47A-7A27DD271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foto.primkray.ru/up/1224248932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9912" y="2636912"/>
            <a:ext cx="5089876" cy="28007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44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lekino" pitchFamily="2" charset="0"/>
              </a:rPr>
              <a:t>«Я любил наш край большой </a:t>
            </a:r>
            <a:endParaRPr lang="ru-RU" sz="4400" b="1" cap="none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lekino" pitchFamily="2" charset="0"/>
            </a:endParaRP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lekino" pitchFamily="2" charset="0"/>
              </a:rPr>
              <a:t>мужественной </a:t>
            </a:r>
            <a:r>
              <a:rPr lang="ru-RU" sz="44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lekino" pitchFamily="2" charset="0"/>
              </a:rPr>
              <a:t>любовью…»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5167" y="326266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Arkhive" pitchFamily="34" charset="0"/>
              </a:rPr>
              <a:t>   </a:t>
            </a:r>
            <a:r>
              <a:rPr lang="ru-RU" sz="4000" b="1" dirty="0" smtClean="0">
                <a:solidFill>
                  <a:srgbClr val="0070C0"/>
                </a:solidFill>
                <a:latin typeface="Arkhive" pitchFamily="34" charset="0"/>
              </a:rPr>
              <a:t>115-летию </a:t>
            </a:r>
            <a:r>
              <a:rPr lang="ru-RU" sz="4000" b="1" dirty="0" smtClean="0">
                <a:solidFill>
                  <a:srgbClr val="0070C0"/>
                </a:solidFill>
                <a:latin typeface="Arkhive" pitchFamily="34" charset="0"/>
              </a:rPr>
              <a:t>А. ФАДЕЕВА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khive" pitchFamily="34" charset="0"/>
              </a:rPr>
              <a:t>посвящается</a:t>
            </a:r>
            <a:endParaRPr lang="ru-RU" sz="4000" b="1" dirty="0">
              <a:solidFill>
                <a:srgbClr val="0070C0"/>
              </a:solidFill>
              <a:latin typeface="Arkhive" pitchFamily="34" charset="0"/>
            </a:endParaRPr>
          </a:p>
        </p:txBody>
      </p:sp>
      <p:pic>
        <p:nvPicPr>
          <p:cNvPr id="1027" name="Picture 3" descr="C:\Users\PC19\Desktop\ФАДЕЕВ\5fceacb22d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1" y="1772816"/>
            <a:ext cx="34290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00993" y="2204864"/>
            <a:ext cx="5727903" cy="3870925"/>
          </a:xfrm>
          <a:prstGeom prst="rect">
            <a:avLst/>
          </a:prstGeom>
          <a:ln w="38100" cap="sq">
            <a:solidFill>
              <a:srgbClr val="99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79712" y="1052736"/>
            <a:ext cx="5449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А. ФАДЕЕВ В ГРУППЕ СТУДЕНТОВ ГОРНОЙ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АКАДЕМИИ</a:t>
            </a:r>
            <a:endParaRPr lang="ru-RU" sz="2000" b="1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89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591" y="1916832"/>
            <a:ext cx="6224159" cy="42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83768" y="62068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i="1" dirty="0">
                <a:solidFill>
                  <a:srgbClr val="993300"/>
                </a:solidFill>
              </a:rPr>
              <a:t>ПЕЧАТНЫЕ ОРГАНЫ СОЮЗА СОВЕТСКИХ ПИСАТЕЛЕЙ, КОТОРЫЕ РЕДАКТИРОВАЛ А. ФАДЕЕВ</a:t>
            </a:r>
          </a:p>
        </p:txBody>
      </p:sp>
    </p:spTree>
    <p:extLst>
      <p:ext uri="{BB962C8B-B14F-4D97-AF65-F5344CB8AC3E}">
        <p14:creationId xmlns:p14="http://schemas.microsoft.com/office/powerpoint/2010/main" val="10391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032950" cy="35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54221" y="7647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Л. 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ДОВЖЕНКО,  Ю.  СОЛНЦЕВА  И  А.  ФАДЕЕВ.  ПО АМУРУ.   </a:t>
            </a:r>
            <a:endParaRPr lang="ru-RU" sz="2000" b="1" i="1" dirty="0" smtClean="0">
              <a:latin typeface="Times New Roman"/>
              <a:ea typeface="Times New Roman"/>
              <a:cs typeface="Times New Roman"/>
            </a:endParaRPr>
          </a:p>
          <a:p>
            <a:pPr algn="r"/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1933 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г.</a:t>
            </a:r>
            <a:endParaRPr lang="ru-RU" sz="2000" b="1" i="1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88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19\Desktop\ФАДЕЕВ\0018-018-Aleksandr-Fade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19\Desktop\ФАДЕЕВ\70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2072133" cy="3211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20688"/>
            <a:ext cx="37444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04048" y="69269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_AlgeriusCapsNr" pitchFamily="82" charset="-52"/>
              </a:rPr>
              <a:t>«Молодая гвардия». Красный флаг над Краснодоном</a:t>
            </a:r>
            <a:endParaRPr lang="ru-RU" sz="2400" b="1" dirty="0">
              <a:latin typeface="a_AlgeriusCapsN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870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32705" y="2564904"/>
            <a:ext cx="4709992" cy="3096344"/>
          </a:xfrm>
          <a:prstGeom prst="rect">
            <a:avLst/>
          </a:prstGeom>
          <a:ln w="38100" cap="sq">
            <a:solidFill>
              <a:srgbClr val="99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32705" y="6206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А. ФАДЕЕВ И Е. КОШЕВАЯ НА ВСЕСОЮЗНОЙ КОНФЕРЕНЦИИ СТОРОННИКОВ МИРА.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90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16859" y="2204864"/>
            <a:ext cx="4982289" cy="3506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51151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А. ФАДЕЕВ С ЖЕНОЙ —А. О. СТЕПАНОВОЙ, АРТИСТКОЙ МХАТа, НАРОДНОЙ АРТИСТКОЙ СССР</a:t>
            </a:r>
            <a:r>
              <a:rPr lang="ru-RU" sz="2000" b="1" dirty="0" smtClean="0"/>
              <a:t>, </a:t>
            </a:r>
            <a:r>
              <a:rPr lang="ru-RU" sz="2000" b="1" dirty="0"/>
              <a:t>И СЫНОВЬЯМИ МИШЕЙ И САШЕЙ (СТОИТ СПРАВА ОТ А.  ФАДЕЕВА).  </a:t>
            </a:r>
            <a:endParaRPr lang="ru-RU" sz="2000" b="1" dirty="0" smtClean="0"/>
          </a:p>
          <a:p>
            <a:pPr algn="r"/>
            <a:r>
              <a:rPr lang="ru-RU" sz="2000" b="1" dirty="0" smtClean="0"/>
              <a:t> </a:t>
            </a:r>
            <a:r>
              <a:rPr lang="ru-RU" sz="2000" b="1" dirty="0"/>
              <a:t>1949.</a:t>
            </a:r>
          </a:p>
        </p:txBody>
      </p:sp>
    </p:spTree>
    <p:extLst>
      <p:ext uri="{BB962C8B-B14F-4D97-AF65-F5344CB8AC3E}">
        <p14:creationId xmlns:p14="http://schemas.microsoft.com/office/powerpoint/2010/main" val="18791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4087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23728" y="764704"/>
            <a:ext cx="4734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КНИГИ А. </a:t>
            </a:r>
            <a:r>
              <a:rPr lang="ru-RU" sz="2400" b="1" i="1" dirty="0" smtClean="0"/>
              <a:t>ФАДЕЕВА </a:t>
            </a:r>
            <a:r>
              <a:rPr lang="ru-RU" sz="2400" b="1" i="1" dirty="0"/>
              <a:t>ИЗДАННЫЕ НА ЯЗЫКАХ НАРОДОВ </a:t>
            </a:r>
            <a:r>
              <a:rPr lang="ru-RU" sz="2400" b="1" i="1" dirty="0" smtClean="0"/>
              <a:t>МИРА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0072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8929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Приморском </a:t>
            </a:r>
            <a:r>
              <a:rPr lang="ru-RU" sz="2400" b="1" dirty="0"/>
              <a:t>крае в селе Чугуевка находится единственный в стране литературно-мемориальный музей писателя Александра Фадеева</a:t>
            </a:r>
            <a:endParaRPr lang="ru-RU" sz="2400" dirty="0"/>
          </a:p>
        </p:txBody>
      </p:sp>
      <p:pic>
        <p:nvPicPr>
          <p:cNvPr id="3074" name="Picture 2" descr="C:\Users\PC19\Desktop\ФАДЕЕВ\МУЗЕЙ Фадеева\Поездка в Кавалерово (фото)\P9230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56" y="1844823"/>
            <a:ext cx="6309284" cy="4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19\Desktop\ФАДЕЕВ\МУЗЕЙ Фадеева\Поездка в Кавалерово (фото)\DSC05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31192"/>
            <a:ext cx="6593461" cy="51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19\Desktop\ФАДЕЕВ\МУЗЕЙ Фадеева\Поездка в Кавалерово (фото)\P92301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r="5082" b="5405"/>
          <a:stretch/>
        </p:blipFill>
        <p:spPr bwMode="auto">
          <a:xfrm>
            <a:off x="179512" y="217846"/>
            <a:ext cx="2232248" cy="3108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6477381" y="3820375"/>
            <a:ext cx="2448272" cy="1759550"/>
          </a:xfrm>
          <a:prstGeom prst="flowChartPunchedTap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251520" y="1781817"/>
            <a:ext cx="2304255" cy="180020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PC19\Desktop\ФАДЕЕВ\Фадее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535"/>
            <a:ext cx="3410571" cy="43935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95536" y="2204864"/>
            <a:ext cx="2160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_AntiqueTrady" pitchFamily="18" charset="-52"/>
              </a:rPr>
              <a:t>24 декабря 1901г.</a:t>
            </a:r>
            <a:endParaRPr lang="ru-RU" sz="2800" b="1" dirty="0">
              <a:latin typeface="a_AntiqueTrady" pitchFamily="18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2367" y="4223172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_AntiqueTrady" pitchFamily="18" charset="-52"/>
              </a:rPr>
              <a:t>13 мая </a:t>
            </a:r>
          </a:p>
          <a:p>
            <a:pPr algn="ctr"/>
            <a:r>
              <a:rPr lang="ru-RU" sz="2800" b="1" dirty="0" smtClean="0">
                <a:latin typeface="a_AntiqueTrady" pitchFamily="18" charset="-52"/>
              </a:rPr>
              <a:t>1956г.</a:t>
            </a:r>
            <a:endParaRPr lang="ru-RU" sz="2800" b="1" dirty="0">
              <a:latin typeface="a_AntiqueTrady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37" y="3326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Decor6Di" pitchFamily="82" charset="0"/>
              </a:rPr>
              <a:t>Александр Александрович Фадеев</a:t>
            </a:r>
            <a:endParaRPr lang="ru-RU" sz="4800" dirty="0">
              <a:solidFill>
                <a:srgbClr val="002060"/>
              </a:solidFill>
              <a:latin typeface="Decor6D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19\Desktop\ФАДЕЕВ\МУЗЕЙ Фадеева\Поездка в Кавалерово (фото)\P9230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16253"/>
            <a:ext cx="4355914" cy="326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19\Desktop\ФАДЕЕВ\МУЗЕЙ Фадеева\Поездка в Кавалерово (фото)\P9230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3329608"/>
            <a:ext cx="4471440" cy="335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54868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Поэт, писатель – 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П.И. ШЕПЧУГОВ 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в музее А. Фадеева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 descr="C:\Users\PC19\Desktop\ФАДЕЕВ\МУЗЕЙ Фадеева\Поездка в Кавалерово (фото)\DSC052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31910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84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58 из 917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-53762" y="0"/>
            <a:ext cx="919776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060848"/>
            <a:ext cx="842493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Gazeta Titul" pitchFamily="34" charset="0"/>
              </a:rPr>
              <a:t>«Я так хотел вернуться в Приморье навсегда»</a:t>
            </a:r>
          </a:p>
          <a:p>
            <a:pPr algn="r"/>
            <a:r>
              <a:rPr lang="ru-RU" sz="4800" dirty="0">
                <a:solidFill>
                  <a:srgbClr val="993300"/>
                </a:solidFill>
                <a:latin typeface="a_Latino" pitchFamily="18" charset="-52"/>
              </a:rPr>
              <a:t> </a:t>
            </a:r>
            <a:endParaRPr lang="ru-RU" sz="4800" dirty="0" smtClean="0">
              <a:solidFill>
                <a:srgbClr val="993300"/>
              </a:solidFill>
              <a:latin typeface="a_Latino" pitchFamily="18" charset="-52"/>
            </a:endParaRPr>
          </a:p>
          <a:p>
            <a:pPr algn="r"/>
            <a:r>
              <a:rPr lang="ru-RU" sz="4000" dirty="0" smtClean="0">
                <a:solidFill>
                  <a:srgbClr val="990033"/>
                </a:solidFill>
              </a:rPr>
              <a:t>А. Фадеев</a:t>
            </a:r>
            <a:endParaRPr lang="ru-RU" sz="4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5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8802"/>
            <a:ext cx="2180376" cy="2647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70725" y="404664"/>
            <a:ext cx="3414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gatha-Modern" pitchFamily="34" charset="0"/>
              </a:rPr>
              <a:t>РОДИТЕЛИ</a:t>
            </a:r>
            <a:endParaRPr lang="ru-RU" sz="4400" b="1" dirty="0">
              <a:latin typeface="Agatha-Modern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9320" y="5661248"/>
            <a:ext cx="28083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Г.В. СВИТЫЧ </a:t>
            </a:r>
            <a:r>
              <a:rPr lang="ru-RU" sz="2000" dirty="0" smtClean="0"/>
              <a:t>- отчим </a:t>
            </a:r>
          </a:p>
          <a:p>
            <a:pPr algn="ctr"/>
            <a:r>
              <a:rPr lang="ru-RU" sz="2000" dirty="0" smtClean="0"/>
              <a:t>А. Фадеева</a:t>
            </a:r>
          </a:p>
          <a:p>
            <a:pPr algn="ctr"/>
            <a:r>
              <a:rPr lang="ru-RU" dirty="0" smtClean="0"/>
              <a:t>Фотография 1914г.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164688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Отец  </a:t>
            </a:r>
            <a:r>
              <a:rPr lang="ru-RU" dirty="0"/>
              <a:t>А</a:t>
            </a:r>
            <a:r>
              <a:rPr lang="ru-RU" dirty="0" smtClean="0"/>
              <a:t>лександра Фадеева-  </a:t>
            </a:r>
          </a:p>
          <a:p>
            <a:pPr algn="ctr"/>
            <a:r>
              <a:rPr lang="ru-RU" b="1" dirty="0" smtClean="0"/>
              <a:t>АЛЕКСАНДР  ИВАНОВИЧ  ФАДЕЕВ</a:t>
            </a:r>
            <a:endParaRPr lang="ru-RU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16" descr="Описание: Г.В. Свитыч. Фотография 19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487" y="2737989"/>
            <a:ext cx="2201979" cy="285339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Рисунок 7" descr="C:\Users\PC19\Desktop\мать2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8" t="47470" r="4280" b="19816"/>
          <a:stretch/>
        </p:blipFill>
        <p:spPr bwMode="auto">
          <a:xfrm>
            <a:off x="3635271" y="1817764"/>
            <a:ext cx="2268855" cy="2734310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3173" y="4718686"/>
            <a:ext cx="21930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Мать А. Фадеева –</a:t>
            </a:r>
          </a:p>
          <a:p>
            <a:pPr algn="ctr"/>
            <a:r>
              <a:rPr lang="ru-RU" sz="2000" b="1" dirty="0" smtClean="0"/>
              <a:t>Антонина Владимировна ФАДЕЕВА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857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616624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57895" y="4766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Arkhive" pitchFamily="34" charset="0"/>
                <a:ea typeface="Times New Roman"/>
                <a:cs typeface="Times New Roman"/>
              </a:rPr>
              <a:t>ДОМИК В ЧУГУЕВКЕ, В КОТОРОМ ЖИЛИ ФАДЕЕВЫ.</a:t>
            </a:r>
            <a:endParaRPr lang="ru-RU" sz="2400" b="1" dirty="0">
              <a:latin typeface="Arkhive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90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92" y="2060848"/>
            <a:ext cx="6173013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21801" y="332656"/>
            <a:ext cx="63367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lassic Russian" pitchFamily="34" charset="0"/>
                <a:ea typeface="Times New Roman" pitchFamily="18" charset="0"/>
                <a:cs typeface="Times New Roman" pitchFamily="18" charset="0"/>
              </a:rPr>
              <a:t>Дети ФАДЕЕВЫХ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lassic Russian" pitchFamily="34" charset="0"/>
                <a:ea typeface="Times New Roman" pitchFamily="18" charset="0"/>
                <a:cs typeface="Times New Roman" pitchFamily="18" charset="0"/>
              </a:rPr>
              <a:t>: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lassic Russian" pitchFamily="34" charset="0"/>
                <a:ea typeface="Times New Roman" pitchFamily="18" charset="0"/>
                <a:cs typeface="Times New Roman" pitchFamily="18" charset="0"/>
              </a:rPr>
              <a:t>Саша, </a:t>
            </a:r>
            <a:r>
              <a:rPr lang="ru-RU" sz="2800" b="1" dirty="0">
                <a:solidFill>
                  <a:srgbClr val="993300"/>
                </a:solidFill>
                <a:latin typeface="Classic Russian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lassic Russian" pitchFamily="34" charset="0"/>
                <a:ea typeface="Times New Roman" pitchFamily="18" charset="0"/>
                <a:cs typeface="Times New Roman" pitchFamily="18" charset="0"/>
              </a:rPr>
              <a:t>аня, </a:t>
            </a:r>
            <a:r>
              <a:rPr lang="ru-RU" sz="2800" b="1" dirty="0">
                <a:solidFill>
                  <a:srgbClr val="993300"/>
                </a:solidFill>
                <a:latin typeface="Classic Russian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lassic Russian" pitchFamily="34" charset="0"/>
                <a:ea typeface="Times New Roman" pitchFamily="18" charset="0"/>
                <a:cs typeface="Times New Roman" pitchFamily="18" charset="0"/>
              </a:rPr>
              <a:t>олодя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lassic Russian" pitchFamily="34" charset="0"/>
                <a:ea typeface="Times New Roman" pitchFamily="18" charset="0"/>
                <a:cs typeface="Times New Roman" pitchFamily="18" charset="0"/>
              </a:rPr>
              <a:t>(справа налево).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Classic Russian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18" y="1906245"/>
            <a:ext cx="46967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628190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ВИД ВЛАДИВОСТОКА 1910-х ГОДОВ.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ГОРЕ ЗДАНИЕ КОММЕРЧЕСКОГО УЧИЛИЩА, ГДЕ УЧИЛСЯ А. ФАДЕЕВ.</a:t>
            </a:r>
            <a:endParaRPr lang="ru-RU" b="1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" name="Рисунок 4" descr="Саша  Фадеев - ученик  коммерческого  училища.&#10;Фотография.   1917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20642" y="836712"/>
            <a:ext cx="237626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80112" y="4043893"/>
            <a:ext cx="3312368" cy="14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841C00"/>
                </a:solidFill>
                <a:latin typeface="Ms Sans Serif"/>
                <a:ea typeface="Times New Roman"/>
                <a:cs typeface="Times New Roman"/>
              </a:rPr>
              <a:t>САША ФАДЕЕВ –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841C00"/>
                </a:solidFill>
                <a:latin typeface="Ms Sans Serif"/>
                <a:ea typeface="Times New Roman"/>
                <a:cs typeface="Times New Roman"/>
              </a:rPr>
              <a:t>ученик </a:t>
            </a:r>
            <a:r>
              <a:rPr lang="ru-RU" sz="2000" b="1" dirty="0">
                <a:solidFill>
                  <a:srgbClr val="841C00"/>
                </a:solidFill>
                <a:latin typeface="Ms Sans Serif"/>
                <a:ea typeface="Times New Roman"/>
                <a:cs typeface="Times New Roman"/>
              </a:rPr>
              <a:t>коммерческого </a:t>
            </a:r>
            <a:r>
              <a:rPr lang="ru-RU" sz="2000" b="1" dirty="0" smtClean="0">
                <a:solidFill>
                  <a:srgbClr val="841C00"/>
                </a:solidFill>
                <a:latin typeface="Ms Sans Serif"/>
                <a:ea typeface="Times New Roman"/>
                <a:cs typeface="Times New Roman"/>
              </a:rPr>
              <a:t>училища</a:t>
            </a:r>
            <a:r>
              <a:rPr lang="ru-RU" sz="2000" b="1" dirty="0">
                <a:solidFill>
                  <a:srgbClr val="841C00"/>
                </a:solidFill>
                <a:latin typeface="Ms Sans Serif"/>
                <a:ea typeface="Times New Roman"/>
                <a:cs typeface="Times New Roman"/>
              </a:rPr>
              <a:t>. </a:t>
            </a:r>
            <a:endParaRPr lang="ru-RU" sz="2000" b="1" dirty="0" smtClean="0">
              <a:solidFill>
                <a:srgbClr val="841C00"/>
              </a:solidFill>
              <a:latin typeface="Ms Sans Serif"/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841C00"/>
                </a:solidFill>
                <a:latin typeface="Ms Sans Serif"/>
                <a:ea typeface="Times New Roman"/>
                <a:cs typeface="Times New Roman"/>
              </a:rPr>
              <a:t>Фотография</a:t>
            </a:r>
            <a:r>
              <a:rPr lang="ru-RU" b="1" dirty="0">
                <a:solidFill>
                  <a:srgbClr val="841C00"/>
                </a:solidFill>
                <a:latin typeface="Ms Sans Serif"/>
                <a:ea typeface="Times New Roman"/>
                <a:cs typeface="Times New Roman"/>
              </a:rPr>
              <a:t>. 1917. </a:t>
            </a: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7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руппа учеников коммерческого училища. Стоят: Павел Цой, Александр Фадеев; сидят: Яков Голомбик, Петр Нерезов, Григорий Билименко, Александр Бородкин. Фотография 191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816863" cy="439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7" y="501679"/>
            <a:ext cx="71048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3300"/>
                </a:solidFill>
              </a:rPr>
              <a:t>ГРУППА УЧЕНИКОВ КОММЕРЧЕСКОГО УЧИЛИЩА.</a:t>
            </a:r>
          </a:p>
          <a:p>
            <a:pPr algn="r"/>
            <a:r>
              <a:rPr lang="ru-RU" sz="2000" b="1" dirty="0" smtClean="0">
                <a:solidFill>
                  <a:srgbClr val="993300"/>
                </a:solidFill>
              </a:rPr>
              <a:t> </a:t>
            </a:r>
            <a:r>
              <a:rPr lang="ru-RU" sz="2000" b="1" dirty="0">
                <a:solidFill>
                  <a:srgbClr val="993300"/>
                </a:solidFill>
              </a:rPr>
              <a:t>Стоят: Павел Цой, Александр Фадеев; сидят: Яков </a:t>
            </a:r>
            <a:r>
              <a:rPr lang="ru-RU" sz="2000" b="1" dirty="0" err="1">
                <a:solidFill>
                  <a:srgbClr val="993300"/>
                </a:solidFill>
              </a:rPr>
              <a:t>Голомбик</a:t>
            </a:r>
            <a:r>
              <a:rPr lang="ru-RU" sz="2000" b="1" dirty="0">
                <a:solidFill>
                  <a:srgbClr val="993300"/>
                </a:solidFill>
              </a:rPr>
              <a:t>, Петр </a:t>
            </a:r>
            <a:r>
              <a:rPr lang="ru-RU" sz="2000" b="1" dirty="0" err="1">
                <a:solidFill>
                  <a:srgbClr val="993300"/>
                </a:solidFill>
              </a:rPr>
              <a:t>Нерезов</a:t>
            </a:r>
            <a:r>
              <a:rPr lang="ru-RU" sz="2000" b="1" dirty="0">
                <a:solidFill>
                  <a:srgbClr val="993300"/>
                </a:solidFill>
              </a:rPr>
              <a:t>, Григорий </a:t>
            </a:r>
            <a:r>
              <a:rPr lang="ru-RU" sz="2000" b="1" dirty="0" err="1">
                <a:solidFill>
                  <a:srgbClr val="993300"/>
                </a:solidFill>
              </a:rPr>
              <a:t>Билименко</a:t>
            </a:r>
            <a:r>
              <a:rPr lang="ru-RU" sz="2000" b="1" dirty="0">
                <a:solidFill>
                  <a:srgbClr val="993300"/>
                </a:solidFill>
              </a:rPr>
              <a:t>, Александр Бородкин. Фотография. 1915 </a:t>
            </a:r>
          </a:p>
        </p:txBody>
      </p:sp>
    </p:spTree>
    <p:extLst>
      <p:ext uri="{BB962C8B-B14F-4D97-AF65-F5344CB8AC3E}">
        <p14:creationId xmlns:p14="http://schemas.microsoft.com/office/powerpoint/2010/main" val="5518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39654"/>
            <a:ext cx="1684330" cy="283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4021531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93300"/>
                </a:solidFill>
              </a:rPr>
              <a:t>А. ФАДЕЕВ - партизан</a:t>
            </a:r>
            <a:endParaRPr lang="ru-RU" sz="2000" b="1" i="1" dirty="0">
              <a:solidFill>
                <a:srgbClr val="9933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125462"/>
            <a:ext cx="6192688" cy="3895826"/>
          </a:xfrm>
          <a:prstGeom prst="rect">
            <a:avLst/>
          </a:prstGeom>
          <a:ln w="38100" cap="sq">
            <a:solidFill>
              <a:srgbClr val="99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391083" y="731822"/>
            <a:ext cx="5078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ОТРЯД ПАРТИЗАН И НАРОДОГВАРДЕИЦЕВ ДВК.  </a:t>
            </a:r>
            <a:r>
              <a:rPr lang="ru-RU" sz="2000" b="1" dirty="0">
                <a:latin typeface="Classic Russian" pitchFamily="34" charset="0"/>
              </a:rPr>
              <a:t>1919 г. </a:t>
            </a:r>
            <a:endParaRPr lang="ru-RU" sz="2000" b="1" dirty="0" smtClean="0">
              <a:latin typeface="Classic Russian" pitchFamily="34" charset="0"/>
            </a:endParaRPr>
          </a:p>
          <a:p>
            <a:pPr algn="ctr"/>
            <a:r>
              <a:rPr lang="ru-RU" sz="2000" b="1" dirty="0" smtClean="0"/>
              <a:t>АРХИВ </a:t>
            </a:r>
            <a:r>
              <a:rPr lang="ru-RU" sz="2000" b="1" dirty="0"/>
              <a:t>ГУБЕЛЬМАНА</a:t>
            </a:r>
          </a:p>
        </p:txBody>
      </p:sp>
    </p:spTree>
    <p:extLst>
      <p:ext uri="{BB962C8B-B14F-4D97-AF65-F5344CB8AC3E}">
        <p14:creationId xmlns:p14="http://schemas.microsoft.com/office/powerpoint/2010/main" val="19416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27724" y="2348880"/>
            <a:ext cx="5684088" cy="3925024"/>
          </a:xfrm>
          <a:prstGeom prst="rect">
            <a:avLst/>
          </a:prstGeom>
          <a:ln w="38100" cap="sq">
            <a:solidFill>
              <a:srgbClr val="99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69715" y="6926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SimSun" pitchFamily="2" charset="-122"/>
                <a:cs typeface="Times New Roman"/>
              </a:rPr>
              <a:t>ЗДАНИЕ БЫВШЕЙ МОСКОВСКОЙ ГОР­НОЙ АКАДЕМИИ, В КОТОРОЙ УЧИЛСЯ А. ФАДЕЕВ.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/>
              <a:ea typeface="SimSun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97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585</TotalTime>
  <Words>303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PC19</dc:creator>
  <cp:lastModifiedBy>Metod1</cp:lastModifiedBy>
  <cp:revision>29</cp:revision>
  <dcterms:created xsi:type="dcterms:W3CDTF">2011-12-15T07:14:39Z</dcterms:created>
  <dcterms:modified xsi:type="dcterms:W3CDTF">2016-12-08T07:01:51Z</dcterms:modified>
</cp:coreProperties>
</file>