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70" r:id="rId8"/>
    <p:sldId id="269" r:id="rId9"/>
    <p:sldId id="264" r:id="rId10"/>
    <p:sldId id="265" r:id="rId11"/>
    <p:sldId id="266" r:id="rId12"/>
    <p:sldId id="267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127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63DAC-DFB9-4CA8-95E3-0B7375C4F77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90D7B-DD3A-4E4E-81EE-04635C3D6E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013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35696" y="476672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</a:rPr>
              <a:t>Летний</a:t>
            </a:r>
            <a:r>
              <a:rPr kumimoji="0" lang="ru-RU" sz="3600" b="1" i="0" u="none" strike="noStrike" kern="0" cap="all" normalizeH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</a:rPr>
              <a:t> </a:t>
            </a:r>
            <a:r>
              <a:rPr kumimoji="0" lang="ru-RU" sz="3600" b="1" i="0" u="none" strike="noStrike" kern="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</a:rPr>
              <a:t>видеосалон</a:t>
            </a:r>
            <a:r>
              <a:rPr kumimoji="0" lang="ru-RU" sz="3600" b="1" i="0" u="none" strike="noStrike" kern="0" cap="all" spc="0" normalizeH="0" baseline="0" noProof="0" dirty="0" smtClean="0">
                <a:ln w="9000" cmpd="sng">
                  <a:solidFill>
                    <a:srgbClr val="877F6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60848" y="1123003"/>
            <a:ext cx="5742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all" spc="0" normalizeH="0" baseline="0" noProof="0" dirty="0" smtClean="0">
                <a:ln w="9000" cmpd="sng">
                  <a:solidFill>
                    <a:srgbClr val="877F6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C33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</a:rPr>
              <a:t>«Книга на экране»</a:t>
            </a:r>
            <a:r>
              <a:rPr kumimoji="0" lang="ru-RU" sz="3600" b="1" i="0" u="none" strike="noStrike" kern="0" cap="all" spc="0" normalizeH="0" baseline="0" noProof="0" dirty="0" smtClean="0">
                <a:ln w="9000" cmpd="sng">
                  <a:solidFill>
                    <a:srgbClr val="877F6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</a:rPr>
              <a:t/>
            </a:r>
            <a:br>
              <a:rPr kumimoji="0" lang="ru-RU" sz="3600" b="1" i="0" u="none" strike="noStrike" kern="0" cap="all" spc="0" normalizeH="0" baseline="0" noProof="0" dirty="0" smtClean="0">
                <a:ln w="9000" cmpd="sng">
                  <a:solidFill>
                    <a:srgbClr val="877F6C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30" name="Picture 6" descr="C:\Users\PC22\Desktop\Наши документы\Для презентации\012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6615">
            <a:off x="2452991" y="1172943"/>
            <a:ext cx="7048171" cy="528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C22\Desktop\Наши документы\Для презентации\213984_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72" y="1772816"/>
            <a:ext cx="1712714" cy="235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C22\Desktop\Наши документы\Для презентации\aleksandr-grin-3-luchshih-ekranizacii-knig-samogo-romantichnogo-pisatelya-xx-veka_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442" y="2371700"/>
            <a:ext cx="1584177" cy="220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C22\Desktop\Наши документы\Для презентации\130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00" y="3212976"/>
            <a:ext cx="1464171" cy="215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C22\Desktop\Наши документы\Для презентации\816320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816" y="4502674"/>
            <a:ext cx="1458519" cy="208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C22\Desktop\Наши документы\Для презентации\1357171515_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171" y="3861048"/>
            <a:ext cx="1536016" cy="2080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781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знакомятся с программой и до проведения мероприятия берут книги, экранизация которых их заинтересовала.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мероприятия приходят, 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уже прочитав эти книги. Каждое мероприятие сопровождается книжной выставкой. 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C22\Desktop\Салон_презентация\п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19398"/>
            <a:ext cx="3935594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22\Desktop\Салон_презентация\п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3791609" cy="2844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 лето </a:t>
            </a:r>
            <a:r>
              <a:rPr lang="ru-RU" dirty="0" smtClean="0">
                <a:solidFill>
                  <a:srgbClr val="FFFF00"/>
                </a:solidFill>
              </a:rPr>
              <a:t>2015 </a:t>
            </a:r>
            <a:r>
              <a:rPr lang="ru-RU" dirty="0" smtClean="0">
                <a:solidFill>
                  <a:schemeClr val="tx1"/>
                </a:solidFill>
              </a:rPr>
              <a:t>года ребята посмотрели фильмы по книгам </a:t>
            </a:r>
            <a:r>
              <a:rPr lang="ru-RU" sz="2700" b="1" dirty="0" smtClean="0">
                <a:solidFill>
                  <a:schemeClr val="tx1"/>
                </a:solidFill>
              </a:rPr>
              <a:t>Пушкина А.С., Железникова В.К., Распутина В.Г., Грина А.С. </a:t>
            </a:r>
            <a:r>
              <a:rPr lang="ru-RU" sz="2700" b="1" dirty="0">
                <a:solidFill>
                  <a:schemeClr val="tx1"/>
                </a:solidFill>
              </a:rPr>
              <a:t>и</a:t>
            </a:r>
            <a:r>
              <a:rPr lang="ru-RU" sz="2700" b="1" dirty="0" smtClean="0">
                <a:solidFill>
                  <a:schemeClr val="tx1"/>
                </a:solidFill>
              </a:rPr>
              <a:t> других авторов.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23528" y="2564904"/>
            <a:ext cx="2736304" cy="17529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</a:t>
            </a:r>
          </a:p>
          <a:p>
            <a:pPr algn="ctr"/>
            <a:r>
              <a:rPr lang="ru-RU" sz="2000" b="1" dirty="0" smtClean="0"/>
              <a:t>ПРОСМОТРОВ ФИЛЬМОВ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76628" y="3861048"/>
            <a:ext cx="2935531" cy="18684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151</a:t>
            </a:r>
          </a:p>
          <a:p>
            <a:pPr algn="ctr"/>
            <a:r>
              <a:rPr lang="ru-RU" sz="2000" b="1" dirty="0" smtClean="0"/>
              <a:t>ПОСЕТИЛО ВИДЕОСАЛОН</a:t>
            </a:r>
          </a:p>
        </p:txBody>
      </p:sp>
      <p:sp>
        <p:nvSpPr>
          <p:cNvPr id="12" name="Овал 11"/>
          <p:cNvSpPr/>
          <p:nvPr/>
        </p:nvSpPr>
        <p:spPr>
          <a:xfrm>
            <a:off x="6012159" y="2692439"/>
            <a:ext cx="2736304" cy="1752937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39</a:t>
            </a:r>
          </a:p>
          <a:p>
            <a:pPr algn="ctr"/>
            <a:r>
              <a:rPr lang="ru-RU" sz="2000" b="1" dirty="0" smtClean="0"/>
              <a:t>ЗАПИСАЛОСЬ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416248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видеосалона в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 вошли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фильмы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 </a:t>
            </a:r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книгам – юбилярам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года.</a:t>
            </a: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336704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PC22\Desktop\Салон_презентация\8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477" y="3645024"/>
            <a:ext cx="969301" cy="72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C22\Desktop\Салон_презентация\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41" y="1484784"/>
            <a:ext cx="969301" cy="72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C22\Desktop\Салон_презентация\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69" y="2315914"/>
            <a:ext cx="1013076" cy="7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C22\Desktop\Салон_презентация\y_0c79d96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67" y="4509120"/>
            <a:ext cx="969299" cy="7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PC22\Desktop\Салон_презентация\i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68" y="5373216"/>
            <a:ext cx="96929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PC22\Desktop\Салон_презентация\0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2656"/>
            <a:ext cx="8230693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8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98511" y="1340768"/>
            <a:ext cx="6192688" cy="295232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PC22\Desktop\Салон_презентация\d8a48caf7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9948">
            <a:off x="1539726" y="3913187"/>
            <a:ext cx="1506465" cy="229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22\Desktop\Салон_презентация\Холмс_и_доктор_Ватс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56" y="3645024"/>
            <a:ext cx="1302816" cy="241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PC22\Desktop\Салон_презентация\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1023">
            <a:off x="6429521" y="3986743"/>
            <a:ext cx="1463454" cy="218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3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1679" y="1628800"/>
            <a:ext cx="8208912" cy="483731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УЧРЕЖДЕНИЕ КУЛЬТУРЫ «ДЕТСКАЯ БИБЛИОТЕКА №10»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УЧРЕЖДЕНИЕ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№22» НГО</a:t>
            </a:r>
          </a:p>
          <a:p>
            <a:pPr marL="0" indent="0" algn="r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Составители: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Заведующая библиотекой №10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Толмачева Н.В.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Библиотекарь МБОУ «СОШ №22»</a:t>
            </a:r>
          </a:p>
          <a:p>
            <a:pPr marL="0" indent="0" algn="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Липская И.В.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23" y="476672"/>
            <a:ext cx="8614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СОВМЕСТНЫЙ ПРОЕКТ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8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764704"/>
            <a:ext cx="7408333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ПРОЕКТА: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продвижение чтения художественной литературы посредством новых форм работы и повышение интереса подростков и молодежи к посещению библиотеки, особенно в летний период.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интерес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 не только к просмотру фильмов, но и к книгам, по которым эти фильмы сняты.</a:t>
            </a:r>
          </a:p>
          <a:p>
            <a:pPr marL="0" indent="0">
              <a:buNone/>
            </a:pP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7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404664"/>
            <a:ext cx="7804389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Достижению поставленных целей должно способствовать решение </a:t>
            </a:r>
            <a:r>
              <a:rPr lang="ru-RU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следующих задач: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школьников подросткового возраста  с целью выяснения читательских интересов.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художественных произведений и экранизаций по ним.</a:t>
            </a:r>
          </a:p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дискуссий по экранизациям (громкие чтения, отрывки).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8073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ПРОЕКТА:</a:t>
            </a:r>
            <a:br>
              <a:rPr lang="ru-RU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556538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проектора,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экрана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произвести «нарезку» видеоматериалов,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экземпляров художественных произведений. </a:t>
            </a:r>
          </a:p>
        </p:txBody>
      </p:sp>
      <p:pic>
        <p:nvPicPr>
          <p:cNvPr id="5123" name="Picture 3" descr="C:\Users\PC22\Desktop\Салон_презентация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1221936" cy="64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C22\Desktop\Салон_презентация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0778" y="1737501"/>
            <a:ext cx="168133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PC22\Desktop\Салон_презентация\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32" y="3393685"/>
            <a:ext cx="2157874" cy="118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C:\Users\PC22\Desktop\Салон_презентация\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49" y="4509120"/>
            <a:ext cx="1460651" cy="210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0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404664"/>
            <a:ext cx="7408333" cy="28803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видеосалон побуждает рассуждать, фантазировать, мыслить. 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Зрители видеосалона превращаются не только в читателей, но и становятся творцами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C:\Users\PC22\Desktop\наши фото\Летний видеосалон\100_386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84983"/>
            <a:ext cx="4176464" cy="3133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81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12256" y="69269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каждой встречи дети активно обсуждают книгу, фильм. </a:t>
            </a:r>
          </a:p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отзывы о мероприятии они пишут на цветных фигурках и укрепляют на коллективной доске отзывов. </a:t>
            </a:r>
          </a:p>
        </p:txBody>
      </p:sp>
      <p:pic>
        <p:nvPicPr>
          <p:cNvPr id="4" name="Picture 2" descr="C:\Users\PC22\Desktop\Салон_презентация\100_37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82" y="3796508"/>
            <a:ext cx="3541678" cy="26568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C22\Desktop\Салон_презентация\100_36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96508"/>
            <a:ext cx="3377178" cy="2631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32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программу видеосалона в основном входят фильмы по произведениям русских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зарубежных 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классиков и современных авторов, изучаемых в школе.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PC22\Desktop\Салон_презентация\3934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4" y="2348879"/>
            <a:ext cx="2591649" cy="259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C22\Desktop\Салон_презентация\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069662"/>
            <a:ext cx="191033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PC22\Desktop\Салон_презентация\uk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19"/>
            <a:ext cx="1743205" cy="275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PC22\Desktop\Салон_презентация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536" y="3165711"/>
            <a:ext cx="2075936" cy="28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фильмов на все лето заранее публикуется на информационной доске в библиотеке, библиотечном сайте, на неделю – в газете «Находкинский рабочий».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3096344" cy="377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76872"/>
            <a:ext cx="1725613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PC22\Desktop\Салон_презентация\cTpclD4w1k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32856"/>
            <a:ext cx="262545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PC22\Desktop\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42" y="6014390"/>
            <a:ext cx="6318250" cy="52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7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334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Candara</vt:lpstr>
      <vt:lpstr>Symbol</vt:lpstr>
      <vt:lpstr>Times New Roman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УСЛОВИЯ РЕАЛИЗАЦИИ ПРОЕКТА: </vt:lpstr>
      <vt:lpstr>Презентация PowerPoint</vt:lpstr>
      <vt:lpstr>Презентация PowerPoint</vt:lpstr>
      <vt:lpstr>Презентация PowerPoint</vt:lpstr>
      <vt:lpstr>Программа фильмов на все лето заранее публикуется на информационной доске в библиотеке, библиотечном сайте, на неделю – в газете «Находкинский рабочий». </vt:lpstr>
      <vt:lpstr>Ребята знакомятся с программой и до проведения мероприятия берут книги, экранизация которых их заинтересовала. На мероприятия приходят,  уже прочитав эти книги. Каждое мероприятие сопровождается книжной выставкой.  </vt:lpstr>
      <vt:lpstr>За лето 2015 года ребята посмотрели фильмы по книгам Пушкина А.С., Железникова В.К., Распутина В.Г., Грина А.С. и других авторов. </vt:lpstr>
      <vt:lpstr>В программу видеосалона в 2016 году вошли фильмы только  по книгам – юбилярам года.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PC22</dc:creator>
  <cp:lastModifiedBy>Ирина</cp:lastModifiedBy>
  <cp:revision>41</cp:revision>
  <dcterms:created xsi:type="dcterms:W3CDTF">2016-02-04T04:46:23Z</dcterms:created>
  <dcterms:modified xsi:type="dcterms:W3CDTF">2016-02-11T05:34:47Z</dcterms:modified>
</cp:coreProperties>
</file>