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1" r:id="rId5"/>
    <p:sldId id="262" r:id="rId6"/>
    <p:sldId id="269" r:id="rId7"/>
    <p:sldId id="268" r:id="rId8"/>
    <p:sldId id="272" r:id="rId9"/>
    <p:sldId id="281" r:id="rId10"/>
    <p:sldId id="28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C52D2-9BDE-4EFE-8B7F-09282E06F5AA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F1DCA-1AA4-4E5E-918B-EEF8B1AF4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097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chart.net/channel/124175" TargetMode="External"/><Relationship Id="rId2" Type="http://schemas.openxmlformats.org/officeDocument/2006/relationships/hyperlink" Target="http://www.russkoekino.ru/publ/publ-0045.s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hyperlink" Target="http://www.kinonews.ru/top100-children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microsoft.com/office/2007/relationships/hdphoto" Target="../media/hdphoto5.wdp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6.wdp"/><Relationship Id="rId7" Type="http://schemas.microsoft.com/office/2007/relationships/hdphoto" Target="../media/hdphoto7.wdp"/><Relationship Id="rId12" Type="http://schemas.openxmlformats.org/officeDocument/2006/relationships/image" Target="../media/image2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19.jpeg"/><Relationship Id="rId5" Type="http://schemas.openxmlformats.org/officeDocument/2006/relationships/image" Target="../media/image15.jpeg"/><Relationship Id="rId10" Type="http://schemas.microsoft.com/office/2007/relationships/hdphoto" Target="../media/hdphoto8.wdp"/><Relationship Id="rId4" Type="http://schemas.openxmlformats.org/officeDocument/2006/relationships/image" Target="../media/image14.jpe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2.jpeg"/><Relationship Id="rId7" Type="http://schemas.microsoft.com/office/2007/relationships/hdphoto" Target="../media/hdphoto10.wdp"/><Relationship Id="rId12" Type="http://schemas.openxmlformats.org/officeDocument/2006/relationships/image" Target="../media/image2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7.jpeg"/><Relationship Id="rId5" Type="http://schemas.microsoft.com/office/2007/relationships/hdphoto" Target="../media/hdphoto9.wdp"/><Relationship Id="rId10" Type="http://schemas.microsoft.com/office/2007/relationships/hdphoto" Target="../media/hdphoto11.wdp"/><Relationship Id="rId4" Type="http://schemas.openxmlformats.org/officeDocument/2006/relationships/image" Target="../media/image23.jpeg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2.jpeg"/><Relationship Id="rId3" Type="http://schemas.openxmlformats.org/officeDocument/2006/relationships/image" Target="../media/image36.jpeg"/><Relationship Id="rId7" Type="http://schemas.microsoft.com/office/2007/relationships/hdphoto" Target="../media/hdphoto13.wdp"/><Relationship Id="rId12" Type="http://schemas.microsoft.com/office/2007/relationships/hdphoto" Target="../media/hdphoto15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41.jpeg"/><Relationship Id="rId5" Type="http://schemas.microsoft.com/office/2007/relationships/hdphoto" Target="../media/hdphoto12.wdp"/><Relationship Id="rId10" Type="http://schemas.openxmlformats.org/officeDocument/2006/relationships/image" Target="../media/image40.jpeg"/><Relationship Id="rId4" Type="http://schemas.openxmlformats.org/officeDocument/2006/relationships/image" Target="../media/image37.jpeg"/><Relationship Id="rId9" Type="http://schemas.microsoft.com/office/2007/relationships/hdphoto" Target="../media/hdphoto14.wdp"/><Relationship Id="rId14" Type="http://schemas.microsoft.com/office/2007/relationships/hdphoto" Target="../media/hdphoto1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738" y="187686"/>
            <a:ext cx="8291264" cy="102385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/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  <a:latin typeface="Arial Black" pitchFamily="34" charset="0"/>
              </a:rPr>
              <a:t>             </a:t>
            </a:r>
            <a:br>
              <a:rPr lang="ru-RU" sz="18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1800" b="1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1800" b="1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en-US" sz="1800" b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en-US" sz="18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en-US" sz="1800" b="1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en-US" sz="1800" b="1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en-US" sz="1800" b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en-US" sz="18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Муниципальное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бюджетное учреждение  культуры </a:t>
            </a:r>
            <a:b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«Центральная библиотечная  система» </a:t>
            </a:r>
            <a:b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Находкинского городского округа</a:t>
            </a:r>
            <a:b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Центральная детская и юношеская библиотека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   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  </a:t>
            </a:r>
            <a:r>
              <a:rPr lang="en-US" sz="4800" b="1" dirty="0" smtClean="0">
                <a:solidFill>
                  <a:srgbClr val="FF0000"/>
                </a:solidFill>
              </a:rPr>
              <a:t>       </a:t>
            </a:r>
            <a:r>
              <a:rPr lang="ru-RU" sz="48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Детская </a:t>
            </a:r>
            <a:r>
              <a:rPr lang="en-US" sz="48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       </a:t>
            </a:r>
            <a:br>
              <a:rPr lang="en-US" sz="48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</a:br>
            <a:r>
              <a:rPr lang="en-US" sz="4800" b="1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                    </a:t>
            </a:r>
            <a:r>
              <a:rPr lang="ru-RU" sz="48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литература </a:t>
            </a:r>
            <a:r>
              <a:rPr lang="ru-RU" sz="4800" b="1" dirty="0">
                <a:solidFill>
                  <a:srgbClr val="FF0000"/>
                </a:solidFill>
                <a:latin typeface="Garamond" panose="02020404030301010803" pitchFamily="18" charset="0"/>
              </a:rPr>
              <a:t/>
            </a:r>
            <a:br>
              <a:rPr lang="ru-RU" sz="4800" b="1" dirty="0">
                <a:solidFill>
                  <a:srgbClr val="FF0000"/>
                </a:solidFill>
                <a:latin typeface="Garamond" panose="02020404030301010803" pitchFamily="18" charset="0"/>
              </a:rPr>
            </a:br>
            <a:r>
              <a:rPr lang="ru-RU" sz="4800" b="1" dirty="0">
                <a:solidFill>
                  <a:srgbClr val="FF0000"/>
                </a:solidFill>
                <a:latin typeface="Garamond" panose="02020404030301010803" pitchFamily="18" charset="0"/>
              </a:rPr>
              <a:t>     </a:t>
            </a:r>
            <a:r>
              <a:rPr lang="en-US" sz="48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                                   </a:t>
            </a:r>
            <a:r>
              <a:rPr lang="ru-RU" sz="48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и </a:t>
            </a:r>
            <a:r>
              <a:rPr lang="ru-RU" sz="4800" b="1" dirty="0">
                <a:solidFill>
                  <a:srgbClr val="FF0000"/>
                </a:solidFill>
                <a:latin typeface="Garamond" panose="02020404030301010803" pitchFamily="18" charset="0"/>
              </a:rPr>
              <a:t>кино </a:t>
            </a:r>
            <a:endParaRPr lang="ru-RU" sz="2000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pic>
        <p:nvPicPr>
          <p:cNvPr id="1026" name="Picture 2" descr="C:\Users\User\Desktop\кино и книг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21088"/>
            <a:ext cx="3353740" cy="237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Картинки по запросу детское ки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Картинки по запросу детское кин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3" descr="C:\Users\User\Desktop\01_conv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38" y="2183243"/>
            <a:ext cx="3552329" cy="223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7975" y="4417238"/>
            <a:ext cx="56321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Вас ожидают удивительные приключения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И неизгладимые впечатления,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Если вы прям</a:t>
            </a:r>
            <a:r>
              <a:rPr lang="ru-RU" b="1" dirty="0">
                <a:solidFill>
                  <a:srgbClr val="C00000"/>
                </a:solidFill>
                <a:latin typeface="Garamond" panose="02020404030301010803" pitchFamily="18" charset="0"/>
              </a:rPr>
              <a:t>о</a:t>
            </a:r>
            <a:r>
              <a:rPr lang="ru-RU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 сейчас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Посетите наши:  - темные леса</a:t>
            </a:r>
          </a:p>
          <a:p>
            <a:r>
              <a:rPr lang="ru-RU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                              - высокие горы</a:t>
            </a:r>
          </a:p>
          <a:p>
            <a:r>
              <a:rPr lang="ru-RU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                              - быстрые реки!</a:t>
            </a:r>
          </a:p>
          <a:p>
            <a:r>
              <a:rPr lang="ru-RU" b="1" dirty="0" smtClean="0">
                <a:latin typeface="Garamond" panose="02020404030301010803" pitchFamily="18" charset="0"/>
              </a:rPr>
              <a:t>Тураген</a:t>
            </a:r>
            <a:r>
              <a:rPr lang="ru-RU" b="1" dirty="0">
                <a:latin typeface="Garamond" panose="02020404030301010803" pitchFamily="18" charset="0"/>
              </a:rPr>
              <a:t>т</a:t>
            </a:r>
            <a:r>
              <a:rPr lang="ru-RU" b="1" dirty="0" smtClean="0">
                <a:latin typeface="Garamond" panose="02020404030301010803" pitchFamily="18" charset="0"/>
              </a:rPr>
              <a:t>ство «Петушок – золотой гребешок»</a:t>
            </a:r>
          </a:p>
          <a:p>
            <a:r>
              <a:rPr lang="ru-RU" b="1" dirty="0" smtClean="0">
                <a:latin typeface="Garamond" panose="02020404030301010803" pitchFamily="18" charset="0"/>
              </a:rPr>
              <a:t>                   </a:t>
            </a:r>
            <a:r>
              <a:rPr lang="en-US" b="1" dirty="0" smtClean="0">
                <a:latin typeface="Garamond" panose="02020404030301010803" pitchFamily="18" charset="0"/>
              </a:rPr>
              <a:t>WWW.LISA</a:t>
            </a:r>
            <a:r>
              <a:rPr lang="ru-RU" b="1" dirty="0" smtClean="0">
                <a:latin typeface="Garamond" panose="02020404030301010803" pitchFamily="18" charset="0"/>
              </a:rPr>
              <a:t> </a:t>
            </a:r>
            <a:r>
              <a:rPr lang="en-US" b="1" dirty="0" smtClean="0">
                <a:latin typeface="Garamond" panose="02020404030301010803" pitchFamily="18" charset="0"/>
              </a:rPr>
              <a:t>PATRIKEEVNA.RU</a:t>
            </a:r>
            <a:endParaRPr lang="ru-RU" b="1" dirty="0" smtClean="0">
              <a:latin typeface="Garamond" panose="02020404030301010803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478" y="160338"/>
            <a:ext cx="1464097" cy="74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78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64807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Детское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телевидение на интернет - страницах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4440644"/>
          </a:xfrm>
        </p:spPr>
        <p:txBody>
          <a:bodyPr>
            <a:normAutofit lnSpcReduction="10000"/>
          </a:bodyPr>
          <a:lstStyle/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  <a:hlinkClick r:id="rId2"/>
              </a:rPr>
              <a:t>://www.russkoekino.ru/publ/publ-0045.shtml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сайте представлена история развития детского кино. В статьях раскрывается тематика детских фильмов,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осуществляется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возможность просмотра первых звуковых  фильмов. Рассказывается о великих русских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кинорежиссерах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таких как Александр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Роу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Григорий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Рошаль,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Пудовкин. Пользователи могут узнать 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историю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создания киностудии имени М. Горького.</a:t>
            </a: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  <a:hlinkClick r:id="rId3"/>
              </a:rPr>
              <a:t>://videochart.net/channel/124175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Сайт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содержит ролики популярных телепередач 70-80-х годов. Среди них и детские: «В гостях у сказки»,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0" indent="0">
              <a:buNone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АБВГДейка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», «Хочу всё знать», «Ералаш», «До 16 и старше», «Спокойной ночи, малыши», «Будильник». 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так же много познавательных и развлекательных телепередач 70-80-х годов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b="1" u="sng" dirty="0">
                <a:latin typeface="Times New Roman" pitchFamily="18" charset="0"/>
                <a:cs typeface="Times New Roman" pitchFamily="18" charset="0"/>
                <a:hlinkClick r:id="rId4"/>
              </a:rPr>
              <a:t>http://www.kinonews.ru/top100-children/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36000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сайте представлен топ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100 лучших фильмов в жанре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детский.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6000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Если вы не может выбрать, какой фильм смотреть  ребенку, можно заглянуть в топ 100 детских кинолент на этом сайте. Каждый сюжет из большого перечня популярных фильмов для детей имеет рейтинг, составленный на основе оценок пользователей сайта. Такие опции позволят подобрать  интересный и увлекательный детский фильм, что гарантирует получение самых незабываемых впечатлений и эмоций от просмотра.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 smtClean="0">
                <a:solidFill>
                  <a:srgbClr val="0000CC"/>
                </a:solidFill>
              </a:rPr>
              <a:t>http</a:t>
            </a:r>
            <a:r>
              <a:rPr lang="en-US" sz="1400" b="1" dirty="0">
                <a:solidFill>
                  <a:srgbClr val="0000CC"/>
                </a:solidFill>
              </a:rPr>
              <a:t>://deti.tvzavr.ru</a:t>
            </a:r>
            <a:endParaRPr lang="ru-RU" sz="1400" b="1" dirty="0">
              <a:solidFill>
                <a:srgbClr val="0000CC"/>
              </a:solidFill>
            </a:endParaRPr>
          </a:p>
          <a:p>
            <a:pPr marL="360000" indent="0" algn="just">
              <a:spcBef>
                <a:spcPts val="0"/>
              </a:spcBef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Детский сайт, запущен 01 июня 2013 года. На портале представлена разнообразная коллекция мультфильмов для самых юных зрителей и детских фильмов для тех, кто постарше. Мальчики и девочки, дошкольники и подростки – для каждого найдется, что посмотреть на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deti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tvzavr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Users\PC30\Desktop\images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373216"/>
            <a:ext cx="2088232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37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712968" cy="9361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Book Antiqua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Book Antiqua" pitchFamily="18" charset="0"/>
              </a:rPr>
              <a:t>  </a:t>
            </a:r>
            <a:r>
              <a:rPr lang="ru-RU" sz="4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 ЗА  ВНИМАНИЕ !</a:t>
            </a:r>
            <a:endParaRPr lang="ru-RU" sz="49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esktop\01ASGPH7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2816"/>
            <a:ext cx="5928659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7664" y="5861744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Составитель: библиограф ЦДЮБ Сазонова А.В.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90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88640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Литература  - 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явление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искусства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052736"/>
            <a:ext cx="892899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000" dirty="0" smtClean="0"/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Глубоко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изучать литературу, без соотнесения ее с живописью,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музыкой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театром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кино  почти невозможно,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 литература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 явление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искусства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492896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Любое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произведение искусства предполагает диалог автора с читателем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слушателем, зрителем).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3200782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Книга, по мнению Павла Флоренского,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находится ближе к полюсу свободы, чем кино, но оба эти вида искусства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являются  пластичными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своему внутреннему содержанию и динамичными по степени воздействия на душу человека. </a:t>
            </a:r>
          </a:p>
        </p:txBody>
      </p:sp>
      <p:pic>
        <p:nvPicPr>
          <p:cNvPr id="2050" name="Picture 2" descr="C:\Users\User\Desktop\detikinosmot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609002"/>
            <a:ext cx="2592288" cy="191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njbdvhlautmvnm-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4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624908"/>
            <a:ext cx="2808312" cy="195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90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387424"/>
            <a:ext cx="8856984" cy="1512168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Сплав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литературы и кино = мероприятие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1377219"/>
            <a:ext cx="5040559" cy="50019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Один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из возможных путей привлечения современных детей, подростков к чтению – применять при подготовке мероприятий метод интегрирования одного вида искусства в другой.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именно – литературу и кинематограф, используя то,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 сегодняшний день в мире создано большое количество детских фильмов с литературной основой.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800" dirty="0" smtClean="0"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Организуя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массовую, клубную, групповую работу, библиотекари  могут включать в мероприятия совместный просмотр и обсуждение экранизаций художественных произведений.</a:t>
            </a:r>
          </a:p>
          <a:p>
            <a:pPr marL="0" indent="0">
              <a:buNone/>
            </a:pPr>
            <a:endParaRPr lang="ru-RU" sz="1800" dirty="0">
              <a:cs typeface="Times New Roman" pitchFamily="18" charset="0"/>
            </a:endParaRPr>
          </a:p>
          <a:p>
            <a:endParaRPr lang="ru-RU" sz="1800" dirty="0"/>
          </a:p>
          <a:p>
            <a:pPr marL="0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800" dirty="0" smtClean="0"/>
          </a:p>
        </p:txBody>
      </p:sp>
      <p:pic>
        <p:nvPicPr>
          <p:cNvPr id="7" name="Picture 3" descr="C:\Users\User\Desktop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000"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05" y="1052736"/>
            <a:ext cx="3530399" cy="219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PC30\Desktop\загружено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7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05" y="3356917"/>
            <a:ext cx="1689432" cy="246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C30\Desktop\загружено (2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084" y="4894850"/>
            <a:ext cx="2088232" cy="156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02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15416"/>
            <a:ext cx="8147248" cy="129614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Интересные мероприятия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4506268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Слайд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– беседа «Путешествие по книге»: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информации  «Экранизация как она есть»;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Видеопрезентация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 «Великие и знаменитые экранизации»;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Познавательный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час «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Кино книга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: вчера и сегодня»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Книжно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– иллюстративная выставка  «Книга и Фильм: диалог жанров»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Кинопутешествие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по сказкам Андерсена (Гримм, Ш. Перо)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Интерактивный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портрет «Показывает книга»                                            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Литературно - художественный конкурс «Воплощение книжного героя в кино»</a:t>
            </a:r>
          </a:p>
          <a:p>
            <a:r>
              <a:rPr lang="ru-RU" sz="33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Конкурс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буктрейлеров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«Книга в кадре»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Фестиваль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фантастики «В поисках времени» (возможно, костюмированный)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Совместный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(клубный) просмотр экранизации, с последующим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диспутом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Музыкальный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конкурс «Поющая книга», посвященный песням из любимых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         экранизированных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книг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C:\Users\PC30\Desktop\images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999888"/>
            <a:ext cx="2473099" cy="16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C30\Desktop\загружено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574328"/>
            <a:ext cx="2952328" cy="206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PC30\Desktop\images (8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90931"/>
            <a:ext cx="2448272" cy="162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32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Кино: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даты 2016 года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8856984" cy="521744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8 января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– День детского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кино</a:t>
            </a:r>
          </a:p>
          <a:p>
            <a:pPr>
              <a:spcBef>
                <a:spcPts val="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6 марта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— Международный день детского телевидения и радиовещания</a:t>
            </a:r>
          </a:p>
          <a:p>
            <a:pPr>
              <a:spcBef>
                <a:spcPts val="0"/>
              </a:spcBef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8 марта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110 лет со дня рождения Александра Артуровича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(1906-1973), режиссера</a:t>
            </a:r>
          </a:p>
          <a:p>
            <a:pPr>
              <a:spcBef>
                <a:spcPts val="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27 августа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– День российского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кино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28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октября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- Международный день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анимации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21 ноября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Всемирный день телевидения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5 декабря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115 лет со дня рождения Уолта Диснея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11 декабря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Всемирный день детского телевидения и радиовещания 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28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декабря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– Международный день кино</a:t>
            </a:r>
          </a:p>
          <a:p>
            <a:pPr>
              <a:spcBef>
                <a:spcPts val="0"/>
              </a:spcBef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C:\Users\User\Desktop\1393919132general_pages_teatr_i_ki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179" y="5085184"/>
            <a:ext cx="2688299" cy="146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08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43204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Русская классика в кино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692696"/>
            <a:ext cx="6840760" cy="59046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А. С. Пушкин «Сказки»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Сказка о рыбаке и рыбке»,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1950 - Россия,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режиссер – Михаил Цихановский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Сказка о царе Салтане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»,1984 -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оссия, режиссер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Лев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Мильчин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Руслан и Людмила»,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1972 – Россия,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режиссер – Александр Птушко</a:t>
            </a:r>
          </a:p>
          <a:p>
            <a:pPr algn="ctr">
              <a:lnSpc>
                <a:spcPct val="120000"/>
              </a:lnSpc>
            </a:pPr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П. П. Бажов  «Сказы»</a:t>
            </a:r>
          </a:p>
          <a:p>
            <a:pPr marL="0" indent="0"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Каменный цветок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», 1946 – Россия,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режиссёра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 Александра Птушко</a:t>
            </a:r>
          </a:p>
          <a:p>
            <a:pPr algn="ctr"/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Н.В. Гоголь «Вечера на хуторе близ Диканьки»</a:t>
            </a:r>
          </a:p>
          <a:p>
            <a:pPr marL="0" indent="0"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«Ночь перед Рождеством», 1961 - Россия, режиссер - Александр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Роу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орочинская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ярмарка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1938 - Россия, режиссер –  Николай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Экк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Горький М. «Детство»</a:t>
            </a:r>
          </a:p>
          <a:p>
            <a:pPr marL="0" indent="0"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«Детство», 1938 – Россия, режиссер –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арк  Донской</a:t>
            </a:r>
          </a:p>
          <a:p>
            <a:pPr algn="ctr"/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Чехов А.П. «Каштанка»</a:t>
            </a:r>
          </a:p>
          <a:p>
            <a:pPr marL="0" indent="0"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«Каштанка», 1975 – Россия, режиссер – Роман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Балаян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А. Куприн «Белый пудель»</a:t>
            </a:r>
          </a:p>
          <a:p>
            <a:pPr marL="0" indent="0"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«Белый пудель», 1955 - Россия, режиссер - Владимир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Шредель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МЕРОПРИЯТИЯ\ШПМ кино\ДЕТСКИЕ экранизации\Детские экранизации 2 облож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000"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47" y="1922312"/>
            <a:ext cx="1164866" cy="146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C30\Desktop\131989-150x1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762" y="1867980"/>
            <a:ext cx="1199876" cy="119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48" y="151262"/>
            <a:ext cx="1164866" cy="152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 descr="C:\Users\PC30\Desktop\5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4000"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709" y="5159091"/>
            <a:ext cx="1397779" cy="104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7074" y="5168235"/>
            <a:ext cx="1204411" cy="1470372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9000"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47" y="3492717"/>
            <a:ext cx="1194766" cy="1500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 descr="C:\Users\PC30\Desktop\загружено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36" y="3471238"/>
            <a:ext cx="1361969" cy="102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C30\Desktop\images (1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855" y="152727"/>
            <a:ext cx="1228894" cy="112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32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764704"/>
            <a:ext cx="6632135" cy="576063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sz="1600" dirty="0" smtClean="0"/>
          </a:p>
          <a:p>
            <a:pPr marL="0" indent="0"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Софья Прокофьева «Приключения желтого чемоданчика» </a:t>
            </a:r>
          </a:p>
          <a:p>
            <a:pPr marL="0" indent="0"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«Приключения желтого чемоданчика», 1970 - Россия, режиссер – Илья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Фрэз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Сергей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Лагин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«Старик Хоттабыч»</a:t>
            </a:r>
          </a:p>
          <a:p>
            <a:pPr marL="0" indent="0"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«Старик Хоттабыч», 1956 - Россия режиссер – Геннадий Казанский</a:t>
            </a:r>
          </a:p>
          <a:p>
            <a:pPr marL="0" indent="0" algn="ctr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Виталий Губарев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«Королевство кривых зеркал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 algn="ctr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«Королевство кривых зеркал»,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1963 – Россия,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режиссер - Александр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Роу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Юрий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Олеша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ри толстяка»</a:t>
            </a:r>
          </a:p>
          <a:p>
            <a:pPr marL="0" indent="0"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Три толстяка»,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1966- Россия,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режиссер -  Алексей  Баталов, Иосиф  Шапиро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b="1" dirty="0" smtClean="0"/>
          </a:p>
          <a:p>
            <a:pPr marL="0" indent="0"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Гавриил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Троепольский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«Белый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Бим, черное ухо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«Белый Бим, черное ухо», 1976 - Россия,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режиссер – Станислав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Ростоцкий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Виталий Бианки «Оранжевое горлышко»</a:t>
            </a:r>
          </a:p>
          <a:p>
            <a:pPr marL="0" indent="0"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Оранжевое горлышко», 1954,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режиссер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 Александра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Снежко 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Болотская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Валентин Катаев «Белеет парус одинокий»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«Белеет парус одинокий», 1937 – Россия, режиссер – Владимир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Легошин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Валентин Распутин «Уроки французского»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«Уроки французского», 1978 – Россия,  режиссер – Евгений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Ташков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</a:p>
          <a:p>
            <a:pPr marL="0" indent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endParaRPr lang="ru-RU" sz="15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08912" cy="4320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Современные  авторы 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XX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века в кино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F:\МЕРОПРИЯТИЯ\ШПМ кино\ДЕТСКИЕ экранизации\Детские экранизации 6 облож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04" y="786459"/>
            <a:ext cx="963810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PC30\Desktop\загружено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786459"/>
            <a:ext cx="1621147" cy="107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МЕРОПРИЯТИЯ\ШПМ кино\ДЕТСКИЕ экранизации\Детские экранизации 4 облож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7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04" y="2156482"/>
            <a:ext cx="1021177" cy="142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PC30\Desktop\sm_393494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4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734" y="2381605"/>
            <a:ext cx="1296144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МЕРОПРИЯТИЯ\ШПМ кино\ДЕТСКИЕ экранизации\Детские экранизации 5 обложка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89" y="3726626"/>
            <a:ext cx="1024625" cy="136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PC30\Desktop\sm_2988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286" y="3726626"/>
            <a:ext cx="1536173" cy="115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C30\Desktop\загружено (2)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96" y="5301208"/>
            <a:ext cx="949518" cy="139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C30\Desktop\images (2)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704" y="5491622"/>
            <a:ext cx="1757481" cy="84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42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124744"/>
            <a:ext cx="6480720" cy="54006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/>
            </a:r>
            <a:br>
              <a:rPr lang="ru-RU" sz="2800" b="1" dirty="0">
                <a:solidFill>
                  <a:srgbClr val="FF0000"/>
                </a:solidFill>
              </a:rPr>
            </a:br>
            <a:endParaRPr lang="ru-RU" sz="2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Булычев 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К.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«День 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рождения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Алисы»</a:t>
            </a:r>
            <a:endParaRPr lang="ru-RU" sz="6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«День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рождения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Алисы», 2009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- Россия,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режиссер -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Сергей Серегин (мультфильм)</a:t>
            </a:r>
          </a:p>
          <a:p>
            <a:pPr marL="0" indent="0" algn="ctr">
              <a:buNone/>
            </a:pPr>
            <a:endParaRPr lang="ru-RU" sz="4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Железников 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«Чучело-2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, или Игра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мотыльков»</a:t>
            </a:r>
            <a:endParaRPr lang="ru-RU" sz="6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«Игры мотыльков», 2004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- Россия,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режиссер -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Андрей Прошкин</a:t>
            </a:r>
          </a:p>
          <a:p>
            <a:pPr marL="0" indent="0" algn="ctr">
              <a:buNone/>
            </a:pPr>
            <a:endParaRPr lang="ru-RU" sz="4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Крапивин 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«Дети 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синего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фламинго»</a:t>
            </a:r>
            <a:endParaRPr lang="ru-RU" sz="6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«Легенда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острова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Двид», 2010 - Россия, режиссер – Анарио Мамедов  </a:t>
            </a:r>
            <a:endParaRPr lang="ru-RU" sz="4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6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Крапивин 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«Трое с 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площади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Карронад»</a:t>
            </a:r>
            <a:endParaRPr lang="ru-RU" sz="6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«Трое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с площади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Карронад», 2008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- Россия,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режиссер -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Виктор Волков (4 серии)</a:t>
            </a:r>
          </a:p>
          <a:p>
            <a:pPr marL="0" indent="0" algn="ctr">
              <a:buNone/>
            </a:pPr>
            <a:endParaRPr lang="ru-RU" sz="4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Мурашова 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Екатерина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«Класс коррекции»</a:t>
            </a:r>
            <a:endParaRPr lang="ru-RU" sz="6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«Класс коррекции», 2014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- Россия,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режиссер -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Иван И. Твердовский</a:t>
            </a:r>
          </a:p>
          <a:p>
            <a:pPr marL="0" indent="0" algn="ctr">
              <a:buNone/>
            </a:pPr>
            <a:endParaRPr lang="ru-RU" sz="4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Успенский 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Э. Гарантийные человечки. Гарантийные возвращаются</a:t>
            </a:r>
          </a:p>
          <a:p>
            <a:pPr marL="0" indent="0" algn="ctr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«Фиксики», 2010 – Россия, режиссер – Васико Бедошвили</a:t>
            </a:r>
          </a:p>
          <a:p>
            <a:pPr marL="0" indent="0" algn="ctr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мультсериал)</a:t>
            </a:r>
            <a:endParaRPr lang="ru-RU" sz="6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4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4900" dirty="0">
              <a:latin typeface="Times New Roman" pitchFamily="18" charset="0"/>
              <a:cs typeface="Times New Roman" pitchFamily="18" charset="0"/>
            </a:endParaRPr>
          </a:p>
          <a:p>
            <a:endParaRPr lang="ru-RU" sz="4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900" dirty="0">
              <a:latin typeface="Times New Roman" pitchFamily="18" charset="0"/>
              <a:cs typeface="Times New Roman" pitchFamily="18" charset="0"/>
            </a:endParaRPr>
          </a:p>
          <a:p>
            <a:endParaRPr lang="ru-RU" sz="4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4900" dirty="0">
              <a:latin typeface="Times New Roman" pitchFamily="18" charset="0"/>
              <a:cs typeface="Times New Roman" pitchFamily="18" charset="0"/>
            </a:endParaRPr>
          </a:p>
          <a:p>
            <a:endParaRPr lang="ru-RU" sz="4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900" dirty="0" smtClean="0"/>
          </a:p>
          <a:p>
            <a:endParaRPr lang="ru-RU" sz="1900" dirty="0" smtClean="0"/>
          </a:p>
          <a:p>
            <a:endParaRPr lang="ru-RU" sz="1900" dirty="0" smtClean="0"/>
          </a:p>
          <a:p>
            <a:pPr marL="0" indent="0">
              <a:buNone/>
            </a:pPr>
            <a:r>
              <a:rPr lang="ru-RU" sz="1700" dirty="0"/>
              <a:t/>
            </a:r>
            <a:br>
              <a:rPr lang="ru-RU" sz="1700" dirty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5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38416" y="260648"/>
            <a:ext cx="900558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Современные  детские 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книги: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экранизации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века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PC30\Desktop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5606918"/>
            <a:ext cx="1584176" cy="120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C30\Desktop\загружено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76" y="5045144"/>
            <a:ext cx="1208032" cy="158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C30\Desktop\загружено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1" y="3880878"/>
            <a:ext cx="1264096" cy="116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PC30\Desktop\загружено (5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16" y="3069192"/>
            <a:ext cx="1192792" cy="179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PC30\Desktop\загружено (6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86242"/>
            <a:ext cx="1274158" cy="172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PC30\Desktop\100113491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0" y="1369225"/>
            <a:ext cx="1180334" cy="177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65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276" y="522258"/>
            <a:ext cx="7685359" cy="626469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        </a:t>
            </a:r>
            <a:r>
              <a:rPr lang="ru-RU" sz="2800" b="1" dirty="0">
                <a:solidFill>
                  <a:srgbClr val="FF0000"/>
                </a:solidFill>
              </a:rPr>
              <a:t/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Льюис Кэрролл «Алиса в стране чудес» , «Алиса в зазеркалье»</a:t>
            </a:r>
          </a:p>
          <a:p>
            <a:pPr marL="0" indent="0" algn="ctr" fontAlgn="base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Алиса в Стране Чудес" и "Алиса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Зазеркалье,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1981</a:t>
            </a:r>
          </a:p>
          <a:p>
            <a:pPr marL="0" indent="0" algn="ctr" fontAlgn="base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Россия,  режиссер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Ефрем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Пружанский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base">
              <a:buNone/>
            </a:pPr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base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Марк Твен  «Приключения Тома Сойера и Гекльберри Финна»</a:t>
            </a:r>
          </a:p>
          <a:p>
            <a:pPr marL="0" indent="0" algn="ctr" fontAlgn="base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Приключения Тома Сойера и Гекльберри Финна», 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base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1981 - Россия, режиссер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 Станислав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Говорухин</a:t>
            </a:r>
          </a:p>
          <a:p>
            <a:pPr marL="0" indent="0" algn="ctr" fontAlgn="base">
              <a:buNone/>
            </a:pPr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base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Жюль Верн «Пятнадцатилетний капитан»</a:t>
            </a:r>
          </a:p>
          <a:p>
            <a:pPr marL="0" indent="0" algn="ctr" fontAlgn="base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Пятнадцатилетний капитан»,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1945 – Россия, </a:t>
            </a:r>
          </a:p>
          <a:p>
            <a:pPr marL="0" indent="0" algn="ctr" fontAlgn="base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режиссер – Василий  Журавлев </a:t>
            </a:r>
          </a:p>
          <a:p>
            <a:pPr marL="0" indent="0" algn="ctr" fontAlgn="base">
              <a:buNone/>
            </a:pPr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base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Шарль Перро «Золушка»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«Золушка»,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1947 – Россия,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режиссер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Надежда Кошеверова, Михаил Шапиро</a:t>
            </a:r>
          </a:p>
          <a:p>
            <a:pPr marL="0" indent="0" algn="ctr">
              <a:buNone/>
            </a:pPr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Роберт Льюис Стивенсон «Остров сокровищ»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ctr" fontAlgn="base">
              <a:buNone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«Остров сокровищ»,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1982 – Россия, 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режиссер - Владимир Воробьев</a:t>
            </a:r>
          </a:p>
          <a:p>
            <a:pPr marL="0" indent="0" algn="ctr" fontAlgn="base">
              <a:buNone/>
            </a:pPr>
            <a:endParaRPr lang="ru-RU" sz="800" dirty="0" smtClean="0"/>
          </a:p>
          <a:p>
            <a:pPr marL="0" indent="0" algn="ctr" fontAlgn="base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Ганс Христиан Андерсен «Снежная королева»</a:t>
            </a:r>
          </a:p>
          <a:p>
            <a:pPr marL="0" indent="0" algn="ctr" fontAlgn="base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Снежная королева»,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1966 –Россия,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режиссер – Геннадий  Казанский (Андерсен)</a:t>
            </a:r>
          </a:p>
          <a:p>
            <a:pPr marL="0" indent="0" algn="ctr" fontAlgn="base">
              <a:buNone/>
            </a:pPr>
            <a:endParaRPr lang="ru-RU" sz="1400" dirty="0" smtClean="0"/>
          </a:p>
          <a:p>
            <a:pPr marL="0" indent="0" algn="ctr" fontAlgn="base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Шарль Перро «Красная шапочка»</a:t>
            </a:r>
          </a:p>
          <a:p>
            <a:pPr marL="0" indent="0" algn="ctr" fontAlgn="base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«Про Красную Шапочку»,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1977 – Россия,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режиссер - Леонид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Нечаев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  <a:p>
            <a:pPr fontAlgn="base"/>
            <a:endParaRPr lang="ru-RU" sz="1400" dirty="0" smtClean="0"/>
          </a:p>
          <a:p>
            <a:pPr marL="0" indent="0" fontAlgn="base">
              <a:buNone/>
            </a:pPr>
            <a:endParaRPr lang="ru-RU" sz="1600" dirty="0"/>
          </a:p>
          <a:p>
            <a:pPr marL="0" indent="0" algn="ctr">
              <a:buNone/>
            </a:pPr>
            <a:endParaRPr lang="ru-RU" sz="1600" b="1" dirty="0" smtClean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084"/>
            <a:ext cx="907003" cy="1256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60648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Экранизации зарубежной литературы</a:t>
            </a:r>
            <a:endParaRPr lang="ru-RU" sz="2800" dirty="0"/>
          </a:p>
        </p:txBody>
      </p:sp>
      <p:pic>
        <p:nvPicPr>
          <p:cNvPr id="4" name="Picture 2" descr="C:\Users\PC30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931695"/>
            <a:ext cx="1634647" cy="122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C30\Desktop\medium_a0d4541fb07af0d0aa7e2af54ea1e8f4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7" y="2366185"/>
            <a:ext cx="1751642" cy="111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C30\Desktop\загружено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4" y="2224138"/>
            <a:ext cx="1046112" cy="139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User\Desktop\dd0be650e355721dc1d6c5bdbcc1ce1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6000"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1" y="5301208"/>
            <a:ext cx="1670072" cy="125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C30\Desktop\загружено (1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301" y="3768165"/>
            <a:ext cx="142908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C30\Desktop\images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9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1" y="3826961"/>
            <a:ext cx="907003" cy="133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PC30\Desktop\images (4)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3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295570"/>
            <a:ext cx="1080120" cy="144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59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1873</TotalTime>
  <Words>474</Words>
  <Application>Microsoft Office PowerPoint</Application>
  <PresentationFormat>Экран (4:3)</PresentationFormat>
  <Paragraphs>179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Book Antiqua</vt:lpstr>
      <vt:lpstr>Calibri</vt:lpstr>
      <vt:lpstr>Garamond</vt:lpstr>
      <vt:lpstr>Tahoma</vt:lpstr>
      <vt:lpstr>Times New Roman</vt:lpstr>
      <vt:lpstr>Тема Office</vt:lpstr>
      <vt:lpstr>                       Муниципальное бюджетное учреждение  культуры  «Центральная библиотечная  система»  Находкинского городского округа Центральная детская и юношеская библиотека                                                                 Детская                              литература                                          и кино </vt:lpstr>
      <vt:lpstr>Презентация PowerPoint</vt:lpstr>
      <vt:lpstr> Сплав литературы и кино = мероприятие</vt:lpstr>
      <vt:lpstr>  Интересные мероприятия   </vt:lpstr>
      <vt:lpstr> Кино: даты 2016 года </vt:lpstr>
      <vt:lpstr> Русская классика в кино  </vt:lpstr>
      <vt:lpstr> Современные  авторы  XX века в кино </vt:lpstr>
      <vt:lpstr>Презентация PowerPoint</vt:lpstr>
      <vt:lpstr>Презентация PowerPoint</vt:lpstr>
      <vt:lpstr>Детское телевидение на интернет - страницах</vt:lpstr>
      <vt:lpstr>   СПАСИБО  ЗА  ВНИМАНИЕ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Детская литература и кино 7 октября 2015 г. Указом Президента Российской Федерации  2016 год в Российской Федерации объявлен Годом российского кино </dc:title>
  <dc:creator>User</dc:creator>
  <cp:lastModifiedBy>Ирина</cp:lastModifiedBy>
  <cp:revision>159</cp:revision>
  <dcterms:created xsi:type="dcterms:W3CDTF">2016-01-30T05:00:22Z</dcterms:created>
  <dcterms:modified xsi:type="dcterms:W3CDTF">2016-02-11T06:45:17Z</dcterms:modified>
</cp:coreProperties>
</file>