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268760"/>
            <a:ext cx="734481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Лучшая детская литература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о природе как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фактор мотивации чтения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4124002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.11.2018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Н.Ю.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Воронкина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Зав. ЦГБ МБУК «ЦБС» НГО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26" y="54868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Визуализируете </a:t>
            </a:r>
            <a:r>
              <a:rPr lang="ru-RU" sz="2400" b="1" dirty="0">
                <a:solidFill>
                  <a:srgbClr val="C00000"/>
                </a:solidFill>
              </a:rPr>
              <a:t>и изобразите на бумаге персонаж Анны Никольской – ЧЕМОДАНОВНА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906" y="1395065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i="1" dirty="0" smtClean="0">
                <a:solidFill>
                  <a:srgbClr val="002060"/>
                </a:solidFill>
              </a:rPr>
              <a:t>Описание: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048" y="1876934"/>
            <a:ext cx="7862388" cy="418838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indent="363538" algn="just"/>
            <a:r>
              <a:rPr lang="ru-RU" sz="2400" dirty="0">
                <a:solidFill>
                  <a:srgbClr val="002060"/>
                </a:solidFill>
              </a:rPr>
              <a:t>Очевидно, что Авдотья </a:t>
            </a:r>
            <a:r>
              <a:rPr lang="ru-RU" sz="2400" dirty="0" err="1">
                <a:solidFill>
                  <a:srgbClr val="002060"/>
                </a:solidFill>
              </a:rPr>
              <a:t>Чемодановна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Свирепова</a:t>
            </a:r>
            <a:r>
              <a:rPr lang="ru-RU" sz="2400" dirty="0">
                <a:solidFill>
                  <a:srgbClr val="002060"/>
                </a:solidFill>
              </a:rPr>
              <a:t> была женщиной колоссальной – как снаружи, так и внутри. Всё  в ней было </a:t>
            </a:r>
            <a:r>
              <a:rPr lang="ru-RU" sz="2400" dirty="0" smtClean="0">
                <a:solidFill>
                  <a:srgbClr val="002060"/>
                </a:solidFill>
              </a:rPr>
              <a:t>большим</a:t>
            </a:r>
            <a:r>
              <a:rPr lang="ru-RU" sz="2400" dirty="0">
                <a:solidFill>
                  <a:srgbClr val="002060"/>
                </a:solidFill>
              </a:rPr>
              <a:t>: сердце, душа, размер ноги (49-й), челюсть обширная, как сжатая нива, рост, занесённый в Книгу рекордов Гиннесса, бородавки и конечно чемодан.</a:t>
            </a:r>
          </a:p>
          <a:p>
            <a:pPr indent="363538" algn="just"/>
            <a:r>
              <a:rPr lang="ru-RU" sz="2400" dirty="0">
                <a:solidFill>
                  <a:srgbClr val="002060"/>
                </a:solidFill>
              </a:rPr>
              <a:t>На голове у неё красовалась высокая малиновая причёска в виде дома – с дверями и окнами, а на лавочке у дома сидел крошечный человек с неприятным хмурым лицом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</a:rPr>
              <a:t>Викторина по </a:t>
            </a:r>
            <a:r>
              <a:rPr lang="ru-RU" sz="2800" dirty="0">
                <a:solidFill>
                  <a:srgbClr val="FF0000"/>
                </a:solidFill>
              </a:rPr>
              <a:t>книге Анны </a:t>
            </a:r>
            <a:r>
              <a:rPr lang="ru-RU" sz="2800" dirty="0" err="1">
                <a:solidFill>
                  <a:srgbClr val="FF0000"/>
                </a:solidFill>
              </a:rPr>
              <a:t>Старобинец</a:t>
            </a:r>
            <a:r>
              <a:rPr lang="ru-RU" sz="2800" dirty="0">
                <a:solidFill>
                  <a:srgbClr val="FF0000"/>
                </a:solidFill>
              </a:rPr>
              <a:t> «</a:t>
            </a:r>
            <a:r>
              <a:rPr lang="ru-RU" sz="2800" dirty="0" err="1">
                <a:solidFill>
                  <a:srgbClr val="FF0000"/>
                </a:solidFill>
              </a:rPr>
              <a:t>Котлантида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424941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Багет – это</a:t>
            </a:r>
            <a:r>
              <a:rPr lang="ru-RU" sz="2000" dirty="0"/>
              <a:t>:</a:t>
            </a:r>
          </a:p>
          <a:p>
            <a:r>
              <a:rPr lang="ru-RU" sz="2000" dirty="0"/>
              <a:t>- рамка для картины</a:t>
            </a:r>
          </a:p>
          <a:p>
            <a:r>
              <a:rPr lang="ru-RU" sz="2000" dirty="0"/>
              <a:t>- французская выпечка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сумка для </a:t>
            </a:r>
            <a:r>
              <a:rPr lang="ru-RU" sz="2000" dirty="0" smtClean="0"/>
              <a:t>котов</a:t>
            </a: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b="1" dirty="0"/>
              <a:t>Коты живут 9 жизней, по мнению</a:t>
            </a:r>
            <a:r>
              <a:rPr lang="ru-RU" sz="2000" dirty="0"/>
              <a:t>:</a:t>
            </a:r>
          </a:p>
          <a:p>
            <a:r>
              <a:rPr lang="ru-RU" sz="2000" dirty="0"/>
              <a:t>- египтян</a:t>
            </a:r>
          </a:p>
          <a:p>
            <a:r>
              <a:rPr lang="ru-RU" sz="2000" dirty="0"/>
              <a:t>- европейцев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Мусульман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b="1" dirty="0"/>
              <a:t>«Кото-</a:t>
            </a:r>
            <a:r>
              <a:rPr lang="ru-RU" sz="2000" b="1" dirty="0" err="1"/>
              <a:t>хизис</a:t>
            </a:r>
            <a:r>
              <a:rPr lang="ru-RU" sz="2000" b="1" dirty="0"/>
              <a:t>» – это</a:t>
            </a:r>
            <a:r>
              <a:rPr lang="ru-RU" sz="2000" dirty="0"/>
              <a:t>:</a:t>
            </a:r>
          </a:p>
          <a:p>
            <a:r>
              <a:rPr lang="ru-RU" sz="2000" dirty="0"/>
              <a:t>- педагогическая поэма</a:t>
            </a:r>
          </a:p>
          <a:p>
            <a:r>
              <a:rPr lang="ru-RU" sz="2000" dirty="0"/>
              <a:t>- книга, содержащая основные положения вероучения</a:t>
            </a:r>
          </a:p>
          <a:p>
            <a:r>
              <a:rPr lang="ru-RU" sz="2000" dirty="0"/>
              <a:t>- кошачий рай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37225"/>
            <a:ext cx="1905000" cy="303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20688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b="1" dirty="0"/>
              <a:t>Пифия – это</a:t>
            </a:r>
            <a:r>
              <a:rPr lang="ru-RU" sz="2000" dirty="0"/>
              <a:t>:</a:t>
            </a:r>
          </a:p>
          <a:p>
            <a:r>
              <a:rPr lang="ru-RU" sz="2000" dirty="0"/>
              <a:t>- дочь Пифагора</a:t>
            </a:r>
          </a:p>
          <a:p>
            <a:r>
              <a:rPr lang="ru-RU" sz="2000" dirty="0"/>
              <a:t>- покровительница котов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жрица-прорицательница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5. </a:t>
            </a:r>
            <a:r>
              <a:rPr lang="ru-RU" sz="2000" b="1" dirty="0"/>
              <a:t>«</a:t>
            </a:r>
            <a:r>
              <a:rPr lang="ru-RU" sz="2000" b="1" dirty="0" err="1"/>
              <a:t>Мурианна</a:t>
            </a:r>
            <a:r>
              <a:rPr lang="ru-RU" sz="2000" b="1" dirty="0"/>
              <a:t>»:</a:t>
            </a:r>
          </a:p>
          <a:p>
            <a:r>
              <a:rPr lang="ru-RU" sz="2000" dirty="0"/>
              <a:t>- персонаж </a:t>
            </a:r>
            <a:r>
              <a:rPr lang="ru-RU" sz="2000" dirty="0" err="1"/>
              <a:t>Жюлье́тты</a:t>
            </a:r>
            <a:r>
              <a:rPr lang="ru-RU" sz="2000" dirty="0"/>
              <a:t> </a:t>
            </a:r>
            <a:r>
              <a:rPr lang="ru-RU" sz="2000" dirty="0" err="1"/>
              <a:t>Бенцо́ни</a:t>
            </a:r>
            <a:endParaRPr lang="ru-RU" sz="2000" dirty="0"/>
          </a:p>
          <a:p>
            <a:r>
              <a:rPr lang="ru-RU" sz="2000" dirty="0"/>
              <a:t>- героиня сериала «Богатые тоже плачут»</a:t>
            </a:r>
          </a:p>
          <a:p>
            <a:r>
              <a:rPr lang="ru-RU" sz="2000" dirty="0"/>
              <a:t>- прозвище кошки королевы Франции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32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840" y="116632"/>
            <a:ext cx="46244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ТЕКСТЫ С  «ХВОСТАМИ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Дмитрий Быков «Я вомбат»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04866"/>
              </p:ext>
            </p:extLst>
          </p:nvPr>
        </p:nvGraphicFramePr>
        <p:xfrm>
          <a:off x="755576" y="1255405"/>
          <a:ext cx="7776864" cy="5181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88025"/>
                <a:gridCol w="3888839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Мы легко переносим холод,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когда кто-то при нас отвлекается от чесания нас.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Мы похрюкиваем, когда едим,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потому что необходимое количество мы получаем из свежей травы.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Если кто-то относится к нам без должного почтения,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мы любим полежать на солнышке.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Воды нам нужно очень мало,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задом наперёд.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Нам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не нравится,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хотя в Австралии температура редко опускается ниже нуля.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Сумка у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вомбачьей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самки открывается очень хитрым образом,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попискиваем, когда бежим.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Перед входами в норы у нас устроены специальные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места для отдыха -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он очень быстро ощутит на собственной шкуре остроту наших когтей.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780" y="224879"/>
            <a:ext cx="58725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ТЕКСТЫ С  «ДЫРКАМИ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А. Архангельский «Белый медведь»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7740" y="8079740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9350" y="8300085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25235" y="8248650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78150" y="8515985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48375" y="8515350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7220" y="8689340"/>
            <a:ext cx="646430" cy="111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23528" y="3275111"/>
            <a:ext cx="79208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888" y="1659284"/>
            <a:ext cx="8179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Впрочем, есть у меня и недостатки. Точнее один.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Даже в самый ------------ мороз мне может становиться ----------. Поэтому, я и стараюсь --------, а неспешно ходить.  ------ вообще быстрее самых быстрых и --------- пловцов. На полной --------- легко выпрыгиваю на льдину, чтобы поймать ленивого ----------- . Или просто ------------ отдохнуть.</a:t>
            </a:r>
            <a:endParaRPr lang="ru-RU" altLang="ru-RU" sz="9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Тексты «шиворот-навыворот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Елена Ракитина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Серёжик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800" dirty="0" err="1" smtClean="0">
                <a:solidFill>
                  <a:srgbClr val="002060"/>
                </a:solidFill>
              </a:rPr>
              <a:t>Серёжик</a:t>
            </a:r>
            <a:r>
              <a:rPr lang="ru-RU" sz="2800" dirty="0" smtClean="0">
                <a:solidFill>
                  <a:srgbClr val="002060"/>
                </a:solidFill>
              </a:rPr>
              <a:t>  проснулся только к вечеру.  Садилось небо. Деревья  с желтыми, красными листьями стали ещё страшнее, купаясь в водных лучах заката. Зима разукрасила всё вокруг  блёклым  разноцветьем. </a:t>
            </a:r>
          </a:p>
          <a:p>
            <a:pPr indent="363538" algn="just"/>
            <a:r>
              <a:rPr lang="ru-RU" sz="2800" dirty="0" smtClean="0">
                <a:solidFill>
                  <a:srgbClr val="002060"/>
                </a:solidFill>
              </a:rPr>
              <a:t>Ёжик бежал так медленно, как только мог,  но всё в нём веселилось от страха. Он падал, набивал иголки. И если терял деньги, то не плюхался в траву, а цеплялся за верёвку.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0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12302" r="34250" b="19583"/>
          <a:stretch/>
        </p:blipFill>
        <p:spPr bwMode="auto">
          <a:xfrm>
            <a:off x="2987824" y="1916832"/>
            <a:ext cx="2957304" cy="4132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Более подробно с техниками мотивации чтения детей вы можете познакомиться в книге С.А. </a:t>
            </a:r>
            <a:r>
              <a:rPr lang="ru-RU" sz="2200" b="1" dirty="0" err="1" smtClean="0">
                <a:solidFill>
                  <a:srgbClr val="002060"/>
                </a:solidFill>
              </a:rPr>
              <a:t>Сущевской</a:t>
            </a:r>
            <a:r>
              <a:rPr lang="ru-RU" sz="2200" b="1" dirty="0" smtClean="0">
                <a:solidFill>
                  <a:srgbClr val="002060"/>
                </a:solidFill>
              </a:rPr>
              <a:t> «Тексты с «дырками» и «хвостами»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37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495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Тексты «шиворот-навыворот» Елена Ракитина «Серёжик»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37</cp:revision>
  <dcterms:created xsi:type="dcterms:W3CDTF">2013-08-18T05:10:05Z</dcterms:created>
  <dcterms:modified xsi:type="dcterms:W3CDTF">2018-11-12T07:48:29Z</dcterms:modified>
</cp:coreProperties>
</file>